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67" r:id="rId3"/>
    <p:sldId id="270" r:id="rId4"/>
    <p:sldId id="258" r:id="rId5"/>
    <p:sldId id="260" r:id="rId6"/>
    <p:sldId id="315" r:id="rId7"/>
    <p:sldId id="259" r:id="rId8"/>
    <p:sldId id="306" r:id="rId9"/>
    <p:sldId id="307" r:id="rId10"/>
    <p:sldId id="308" r:id="rId11"/>
    <p:sldId id="280" r:id="rId12"/>
    <p:sldId id="317" r:id="rId13"/>
    <p:sldId id="309" r:id="rId14"/>
    <p:sldId id="310" r:id="rId15"/>
    <p:sldId id="263" r:id="rId16"/>
    <p:sldId id="314" r:id="rId17"/>
    <p:sldId id="313" r:id="rId18"/>
    <p:sldId id="312" r:id="rId19"/>
    <p:sldId id="311" r:id="rId20"/>
    <p:sldId id="283" r:id="rId21"/>
    <p:sldId id="321" r:id="rId22"/>
    <p:sldId id="322" r:id="rId23"/>
    <p:sldId id="266" r:id="rId24"/>
  </p:sldIdLst>
  <p:sldSz cx="9144000" cy="5143500" type="screen16x9"/>
  <p:notesSz cx="7315200" cy="9601200"/>
  <p:embeddedFontLst>
    <p:embeddedFont>
      <p:font typeface="Abadi" panose="020B0604020104020204" pitchFamily="34" charset="0"/>
      <p:regular r:id="rId26"/>
    </p:embeddedFont>
    <p:embeddedFont>
      <p:font typeface="Abadi Extra Light" panose="020B0204020104020204" pitchFamily="34" charset="0"/>
      <p:regular r:id="rId27"/>
    </p:embeddedFont>
    <p:embeddedFont>
      <p:font typeface="ADLaM Display" panose="02010000000000000000" pitchFamily="2" charset="0"/>
      <p:regular r:id="rId28"/>
    </p:embeddedFont>
    <p:embeddedFont>
      <p:font typeface="Amasis MT Pro Light" panose="02040304050005020304" pitchFamily="18" charset="0"/>
      <p:regular r:id="rId29"/>
      <p:italic r:id="rId30"/>
    </p:embeddedFont>
    <p:embeddedFont>
      <p:font typeface="Arial Black" panose="020B0A04020102020204" pitchFamily="34" charset="0"/>
      <p:bold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Impact" panose="020B0806030902050204" pitchFamily="34" charset="0"/>
      <p:regular r:id="rId36"/>
    </p:embeddedFont>
    <p:embeddedFont>
      <p:font typeface="Itim" panose="020B0604020202020204" charset="-34"/>
      <p:regular r:id="rId37"/>
    </p:embeddedFont>
    <p:embeddedFont>
      <p:font typeface="Juice ITC" panose="04040403040A02020202" pitchFamily="82" charset="0"/>
      <p:regular r:id="rId38"/>
    </p:embeddedFont>
    <p:embeddedFont>
      <p:font typeface="Jumble" panose="02000503000000020004" pitchFamily="2" charset="0"/>
      <p:regular r:id="rId39"/>
    </p:embeddedFont>
    <p:embeddedFont>
      <p:font typeface="Modern Love" panose="04090805081005020601" pitchFamily="82" charset="0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8EE4D-F147-48CF-B69E-9745183F3069}" v="86" dt="2024-09-04T15:15:45.758"/>
  </p1510:revLst>
</p1510:revInfo>
</file>

<file path=ppt/tableStyles.xml><?xml version="1.0" encoding="utf-8"?>
<a:tblStyleLst xmlns:a="http://schemas.openxmlformats.org/drawingml/2006/main" def="{3A464053-B439-4BA4-8524-CC9A98F2EC32}">
  <a:tblStyle styleId="{3A464053-B439-4BA4-8524-CC9A98F2EC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 Willis" userId="b26e8fe7-442e-488c-99ec-7e7a41f2f077" providerId="ADAL" clId="{F238EE4D-F147-48CF-B69E-9745183F3069}"/>
    <pc:docChg chg="undo custSel addSld delSld modSld sldOrd">
      <pc:chgData name="Randi Willis" userId="b26e8fe7-442e-488c-99ec-7e7a41f2f077" providerId="ADAL" clId="{F238EE4D-F147-48CF-B69E-9745183F3069}" dt="2024-09-04T15:57:37.779" v="1389" actId="255"/>
      <pc:docMkLst>
        <pc:docMk/>
      </pc:docMkLst>
      <pc:sldChg chg="modSp mod">
        <pc:chgData name="Randi Willis" userId="b26e8fe7-442e-488c-99ec-7e7a41f2f077" providerId="ADAL" clId="{F238EE4D-F147-48CF-B69E-9745183F3069}" dt="2024-08-22T19:02:30.469" v="936" actId="20577"/>
        <pc:sldMkLst>
          <pc:docMk/>
          <pc:sldMk cId="0" sldId="256"/>
        </pc:sldMkLst>
        <pc:spChg chg="mod">
          <ac:chgData name="Randi Willis" userId="b26e8fe7-442e-488c-99ec-7e7a41f2f077" providerId="ADAL" clId="{F238EE4D-F147-48CF-B69E-9745183F3069}" dt="2024-08-22T19:02:30.469" v="936" actId="20577"/>
          <ac:spMkLst>
            <pc:docMk/>
            <pc:sldMk cId="0" sldId="256"/>
            <ac:spMk id="792" creationId="{00000000-0000-0000-0000-000000000000}"/>
          </ac:spMkLst>
        </pc:spChg>
      </pc:sldChg>
      <pc:sldChg chg="modSp mod ord">
        <pc:chgData name="Randi Willis" userId="b26e8fe7-442e-488c-99ec-7e7a41f2f077" providerId="ADAL" clId="{F238EE4D-F147-48CF-B69E-9745183F3069}" dt="2024-08-23T14:06:47.957" v="984" actId="1076"/>
        <pc:sldMkLst>
          <pc:docMk/>
          <pc:sldMk cId="0" sldId="258"/>
        </pc:sldMkLst>
        <pc:spChg chg="mod">
          <ac:chgData name="Randi Willis" userId="b26e8fe7-442e-488c-99ec-7e7a41f2f077" providerId="ADAL" clId="{F238EE4D-F147-48CF-B69E-9745183F3069}" dt="2024-08-22T19:01:08.669" v="931" actId="1076"/>
          <ac:spMkLst>
            <pc:docMk/>
            <pc:sldMk cId="0" sldId="258"/>
            <ac:spMk id="849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9:00:19.257" v="925" actId="120"/>
          <ac:spMkLst>
            <pc:docMk/>
            <pc:sldMk cId="0" sldId="258"/>
            <ac:spMk id="850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9:00:30.535" v="927" actId="14100"/>
          <ac:spMkLst>
            <pc:docMk/>
            <pc:sldMk cId="0" sldId="258"/>
            <ac:spMk id="854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9:00:39.019" v="929" actId="120"/>
          <ac:spMkLst>
            <pc:docMk/>
            <pc:sldMk cId="0" sldId="258"/>
            <ac:spMk id="868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3T14:06:47.957" v="984" actId="1076"/>
          <ac:spMkLst>
            <pc:docMk/>
            <pc:sldMk cId="0" sldId="258"/>
            <ac:spMk id="871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8-22T19:01:18.587" v="933" actId="1076"/>
          <ac:grpSpMkLst>
            <pc:docMk/>
            <pc:sldMk cId="0" sldId="258"/>
            <ac:grpSpMk id="46" creationId="{E574563C-51F2-42A9-9238-49FFBE0EFF7C}"/>
          </ac:grpSpMkLst>
        </pc:grpChg>
        <pc:grpChg chg="mod">
          <ac:chgData name="Randi Willis" userId="b26e8fe7-442e-488c-99ec-7e7a41f2f077" providerId="ADAL" clId="{F238EE4D-F147-48CF-B69E-9745183F3069}" dt="2024-08-22T19:01:12.203" v="932" actId="1076"/>
          <ac:grpSpMkLst>
            <pc:docMk/>
            <pc:sldMk cId="0" sldId="258"/>
            <ac:grpSpMk id="851" creationId="{00000000-0000-0000-0000-000000000000}"/>
          </ac:grpSpMkLst>
        </pc:grpChg>
      </pc:sldChg>
      <pc:sldChg chg="modSp mod">
        <pc:chgData name="Randi Willis" userId="b26e8fe7-442e-488c-99ec-7e7a41f2f077" providerId="ADAL" clId="{F238EE4D-F147-48CF-B69E-9745183F3069}" dt="2024-08-28T13:50:34.547" v="987" actId="20577"/>
        <pc:sldMkLst>
          <pc:docMk/>
          <pc:sldMk cId="0" sldId="259"/>
        </pc:sldMkLst>
        <pc:spChg chg="mod">
          <ac:chgData name="Randi Willis" userId="b26e8fe7-442e-488c-99ec-7e7a41f2f077" providerId="ADAL" clId="{F238EE4D-F147-48CF-B69E-9745183F3069}" dt="2024-08-28T13:50:34.547" v="987" actId="20577"/>
          <ac:spMkLst>
            <pc:docMk/>
            <pc:sldMk cId="0" sldId="259"/>
            <ac:spMk id="905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8-22T18:57:05.207" v="914" actId="1076"/>
          <ac:grpSpMkLst>
            <pc:docMk/>
            <pc:sldMk cId="0" sldId="259"/>
            <ac:grpSpMk id="44" creationId="{34CDB266-6F7D-4177-823E-79CE995A9A17}"/>
          </ac:grpSpMkLst>
        </pc:grpChg>
        <pc:grpChg chg="mod">
          <ac:chgData name="Randi Willis" userId="b26e8fe7-442e-488c-99ec-7e7a41f2f077" providerId="ADAL" clId="{F238EE4D-F147-48CF-B69E-9745183F3069}" dt="2024-08-22T18:57:03.596" v="913" actId="1076"/>
          <ac:grpSpMkLst>
            <pc:docMk/>
            <pc:sldMk cId="0" sldId="259"/>
            <ac:grpSpMk id="897" creationId="{00000000-0000-0000-0000-000000000000}"/>
          </ac:grpSpMkLst>
        </pc:grpChg>
        <pc:grpChg chg="mod">
          <ac:chgData name="Randi Willis" userId="b26e8fe7-442e-488c-99ec-7e7a41f2f077" providerId="ADAL" clId="{F238EE4D-F147-48CF-B69E-9745183F3069}" dt="2024-08-22T18:57:00.158" v="911" actId="1076"/>
          <ac:grpSpMkLst>
            <pc:docMk/>
            <pc:sldMk cId="0" sldId="259"/>
            <ac:grpSpMk id="917" creationId="{00000000-0000-0000-0000-000000000000}"/>
          </ac:grpSpMkLst>
        </pc:grpChg>
      </pc:sldChg>
      <pc:sldChg chg="modSp mod">
        <pc:chgData name="Randi Willis" userId="b26e8fe7-442e-488c-99ec-7e7a41f2f077" providerId="ADAL" clId="{F238EE4D-F147-48CF-B69E-9745183F3069}" dt="2024-08-22T18:59:33.937" v="922" actId="14100"/>
        <pc:sldMkLst>
          <pc:docMk/>
          <pc:sldMk cId="0" sldId="260"/>
        </pc:sldMkLst>
        <pc:spChg chg="mod">
          <ac:chgData name="Randi Willis" userId="b26e8fe7-442e-488c-99ec-7e7a41f2f077" providerId="ADAL" clId="{F238EE4D-F147-48CF-B69E-9745183F3069}" dt="2024-08-22T18:59:33.937" v="922" actId="14100"/>
          <ac:spMkLst>
            <pc:docMk/>
            <pc:sldMk cId="0" sldId="260"/>
            <ac:spMk id="952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8:58:57.153" v="921" actId="14100"/>
          <ac:spMkLst>
            <pc:docMk/>
            <pc:sldMk cId="0" sldId="260"/>
            <ac:spMk id="958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8-22T18:58:50.808" v="919" actId="1076"/>
          <ac:grpSpMkLst>
            <pc:docMk/>
            <pc:sldMk cId="0" sldId="260"/>
            <ac:grpSpMk id="959" creationId="{00000000-0000-0000-0000-000000000000}"/>
          </ac:grpSpMkLst>
        </pc:grpChg>
      </pc:sldChg>
      <pc:sldChg chg="delSp modSp del mod">
        <pc:chgData name="Randi Willis" userId="b26e8fe7-442e-488c-99ec-7e7a41f2f077" providerId="ADAL" clId="{F238EE4D-F147-48CF-B69E-9745183F3069}" dt="2024-08-22T17:02:55.656" v="273" actId="2696"/>
        <pc:sldMkLst>
          <pc:docMk/>
          <pc:sldMk cId="0" sldId="261"/>
        </pc:sldMkLst>
        <pc:spChg chg="mod">
          <ac:chgData name="Randi Willis" userId="b26e8fe7-442e-488c-99ec-7e7a41f2f077" providerId="ADAL" clId="{F238EE4D-F147-48CF-B69E-9745183F3069}" dt="2024-08-22T16:56:39.453" v="224" actId="14100"/>
          <ac:spMkLst>
            <pc:docMk/>
            <pc:sldMk cId="0" sldId="261"/>
            <ac:spMk id="3" creationId="{BF0B595D-E87E-473F-A483-B54E1FDFBA93}"/>
          </ac:spMkLst>
        </pc:spChg>
        <pc:spChg chg="del mod">
          <ac:chgData name="Randi Willis" userId="b26e8fe7-442e-488c-99ec-7e7a41f2f077" providerId="ADAL" clId="{F238EE4D-F147-48CF-B69E-9745183F3069}" dt="2024-08-22T16:57:38.046" v="227" actId="21"/>
          <ac:spMkLst>
            <pc:docMk/>
            <pc:sldMk cId="0" sldId="261"/>
            <ac:spMk id="15" creationId="{79F4212A-0AD1-4248-A965-649F284FA139}"/>
          </ac:spMkLst>
        </pc:spChg>
        <pc:spChg chg="mod">
          <ac:chgData name="Randi Willis" userId="b26e8fe7-442e-488c-99ec-7e7a41f2f077" providerId="ADAL" clId="{F238EE4D-F147-48CF-B69E-9745183F3069}" dt="2024-08-22T16:54:09.306" v="216" actId="20577"/>
          <ac:spMkLst>
            <pc:docMk/>
            <pc:sldMk cId="0" sldId="261"/>
            <ac:spMk id="1003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8-22T16:56:44.008" v="225" actId="1076"/>
          <ac:grpSpMkLst>
            <pc:docMk/>
            <pc:sldMk cId="0" sldId="261"/>
            <ac:grpSpMk id="1004" creationId="{00000000-0000-0000-0000-000000000000}"/>
          </ac:grpSpMkLst>
        </pc:grpChg>
      </pc:sldChg>
      <pc:sldChg chg="modSp mod">
        <pc:chgData name="Randi Willis" userId="b26e8fe7-442e-488c-99ec-7e7a41f2f077" providerId="ADAL" clId="{F238EE4D-F147-48CF-B69E-9745183F3069}" dt="2024-08-30T12:56:00.662" v="1080" actId="20577"/>
        <pc:sldMkLst>
          <pc:docMk/>
          <pc:sldMk cId="0" sldId="263"/>
        </pc:sldMkLst>
        <pc:spChg chg="mod">
          <ac:chgData name="Randi Willis" userId="b26e8fe7-442e-488c-99ec-7e7a41f2f077" providerId="ADAL" clId="{F238EE4D-F147-48CF-B69E-9745183F3069}" dt="2024-08-22T18:10:17.256" v="741" actId="1076"/>
          <ac:spMkLst>
            <pc:docMk/>
            <pc:sldMk cId="0" sldId="263"/>
            <ac:spMk id="45" creationId="{4B29ECD4-80C4-40EB-B9A5-99BC389DA3FC}"/>
          </ac:spMkLst>
        </pc:spChg>
        <pc:spChg chg="mod">
          <ac:chgData name="Randi Willis" userId="b26e8fe7-442e-488c-99ec-7e7a41f2f077" providerId="ADAL" clId="{F238EE4D-F147-48CF-B69E-9745183F3069}" dt="2024-08-22T18:10:52.429" v="743" actId="1076"/>
          <ac:spMkLst>
            <pc:docMk/>
            <pc:sldMk cId="0" sldId="263"/>
            <ac:spMk id="47" creationId="{E705A5EA-9179-46ED-9955-404930802528}"/>
          </ac:spMkLst>
        </pc:spChg>
        <pc:spChg chg="mod">
          <ac:chgData name="Randi Willis" userId="b26e8fe7-442e-488c-99ec-7e7a41f2f077" providerId="ADAL" clId="{F238EE4D-F147-48CF-B69E-9745183F3069}" dt="2024-08-22T17:16:12.394" v="291" actId="20577"/>
          <ac:spMkLst>
            <pc:docMk/>
            <pc:sldMk cId="0" sldId="263"/>
            <ac:spMk id="54" creationId="{A6CEED86-F3D0-45B3-8A87-022AF88F64C3}"/>
          </ac:spMkLst>
        </pc:spChg>
        <pc:spChg chg="mod">
          <ac:chgData name="Randi Willis" userId="b26e8fe7-442e-488c-99ec-7e7a41f2f077" providerId="ADAL" clId="{F238EE4D-F147-48CF-B69E-9745183F3069}" dt="2024-08-22T18:52:33.015" v="795" actId="1076"/>
          <ac:spMkLst>
            <pc:docMk/>
            <pc:sldMk cId="0" sldId="263"/>
            <ac:spMk id="1089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30T12:56:00.662" v="1080" actId="20577"/>
          <ac:spMkLst>
            <pc:docMk/>
            <pc:sldMk cId="0" sldId="263"/>
            <ac:spMk id="1090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8:52:16.527" v="792" actId="1076"/>
          <ac:spMkLst>
            <pc:docMk/>
            <pc:sldMk cId="0" sldId="263"/>
            <ac:spMk id="1092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8-22T18:52:29.995" v="794" actId="1076"/>
          <ac:grpSpMkLst>
            <pc:docMk/>
            <pc:sldMk cId="0" sldId="263"/>
            <ac:grpSpMk id="1080" creationId="{00000000-0000-0000-0000-000000000000}"/>
          </ac:grpSpMkLst>
        </pc:grpChg>
        <pc:grpChg chg="mod">
          <ac:chgData name="Randi Willis" userId="b26e8fe7-442e-488c-99ec-7e7a41f2f077" providerId="ADAL" clId="{F238EE4D-F147-48CF-B69E-9745183F3069}" dt="2024-08-22T18:52:23.423" v="793" actId="1076"/>
          <ac:grpSpMkLst>
            <pc:docMk/>
            <pc:sldMk cId="0" sldId="263"/>
            <ac:grpSpMk id="1083" creationId="{00000000-0000-0000-0000-000000000000}"/>
          </ac:grpSpMkLst>
        </pc:grpChg>
        <pc:grpChg chg="mod">
          <ac:chgData name="Randi Willis" userId="b26e8fe7-442e-488c-99ec-7e7a41f2f077" providerId="ADAL" clId="{F238EE4D-F147-48CF-B69E-9745183F3069}" dt="2024-08-22T18:10:47.457" v="742" actId="1076"/>
          <ac:grpSpMkLst>
            <pc:docMk/>
            <pc:sldMk cId="0" sldId="263"/>
            <ac:grpSpMk id="1086" creationId="{00000000-0000-0000-0000-000000000000}"/>
          </ac:grpSpMkLst>
        </pc:grpChg>
        <pc:grpChg chg="mod">
          <ac:chgData name="Randi Willis" userId="b26e8fe7-442e-488c-99ec-7e7a41f2f077" providerId="ADAL" clId="{F238EE4D-F147-48CF-B69E-9745183F3069}" dt="2024-08-22T18:52:36.424" v="796" actId="1076"/>
          <ac:grpSpMkLst>
            <pc:docMk/>
            <pc:sldMk cId="0" sldId="263"/>
            <ac:grpSpMk id="1094" creationId="{00000000-0000-0000-0000-000000000000}"/>
          </ac:grpSpMkLst>
        </pc:grpChg>
      </pc:sldChg>
      <pc:sldChg chg="addSp modSp mod ord">
        <pc:chgData name="Randi Willis" userId="b26e8fe7-442e-488c-99ec-7e7a41f2f077" providerId="ADAL" clId="{F238EE4D-F147-48CF-B69E-9745183F3069}" dt="2024-09-04T14:42:10.938" v="1354" actId="1076"/>
        <pc:sldMkLst>
          <pc:docMk/>
          <pc:sldMk cId="0" sldId="266"/>
        </pc:sldMkLst>
        <pc:spChg chg="add mod">
          <ac:chgData name="Randi Willis" userId="b26e8fe7-442e-488c-99ec-7e7a41f2f077" providerId="ADAL" clId="{F238EE4D-F147-48CF-B69E-9745183F3069}" dt="2024-09-04T14:42:10.938" v="1354" actId="1076"/>
          <ac:spMkLst>
            <pc:docMk/>
            <pc:sldMk cId="0" sldId="266"/>
            <ac:spMk id="2" creationId="{FB77428E-21E4-EFF1-7D7C-1C5D64752A11}"/>
          </ac:spMkLst>
        </pc:spChg>
        <pc:spChg chg="mod">
          <ac:chgData name="Randi Willis" userId="b26e8fe7-442e-488c-99ec-7e7a41f2f077" providerId="ADAL" clId="{F238EE4D-F147-48CF-B69E-9745183F3069}" dt="2024-08-22T17:38:57.946" v="470" actId="2711"/>
          <ac:spMkLst>
            <pc:docMk/>
            <pc:sldMk cId="0" sldId="266"/>
            <ac:spMk id="1237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9-04T14:42:08.088" v="1353" actId="1076"/>
          <ac:grpSpMkLst>
            <pc:docMk/>
            <pc:sldMk cId="0" sldId="266"/>
            <ac:grpSpMk id="1231" creationId="{00000000-0000-0000-0000-000000000000}"/>
          </ac:grpSpMkLst>
        </pc:grpChg>
      </pc:sldChg>
      <pc:sldChg chg="modSp mod">
        <pc:chgData name="Randi Willis" userId="b26e8fe7-442e-488c-99ec-7e7a41f2f077" providerId="ADAL" clId="{F238EE4D-F147-48CF-B69E-9745183F3069}" dt="2024-08-22T15:44:47.215" v="55" actId="115"/>
        <pc:sldMkLst>
          <pc:docMk/>
          <pc:sldMk cId="0" sldId="267"/>
        </pc:sldMkLst>
        <pc:spChg chg="mod">
          <ac:chgData name="Randi Willis" userId="b26e8fe7-442e-488c-99ec-7e7a41f2f077" providerId="ADAL" clId="{F238EE4D-F147-48CF-B69E-9745183F3069}" dt="2024-08-22T15:44:47.215" v="55" actId="115"/>
          <ac:spMkLst>
            <pc:docMk/>
            <pc:sldMk cId="0" sldId="267"/>
            <ac:spMk id="1252" creationId="{00000000-0000-0000-0000-000000000000}"/>
          </ac:spMkLst>
        </pc:spChg>
      </pc:sldChg>
      <pc:sldChg chg="addSp delSp modSp mod">
        <pc:chgData name="Randi Willis" userId="b26e8fe7-442e-488c-99ec-7e7a41f2f077" providerId="ADAL" clId="{F238EE4D-F147-48CF-B69E-9745183F3069}" dt="2024-09-04T13:00:53.995" v="1081" actId="14100"/>
        <pc:sldMkLst>
          <pc:docMk/>
          <pc:sldMk cId="0" sldId="270"/>
        </pc:sldMkLst>
        <pc:spChg chg="mod">
          <ac:chgData name="Randi Willis" userId="b26e8fe7-442e-488c-99ec-7e7a41f2f077" providerId="ADAL" clId="{F238EE4D-F147-48CF-B69E-9745183F3069}" dt="2024-08-22T15:56:41.830" v="171" actId="113"/>
          <ac:spMkLst>
            <pc:docMk/>
            <pc:sldMk cId="0" sldId="270"/>
            <ac:spMk id="2" creationId="{D69D719F-01F0-419C-BC81-0E35ED90E7ED}"/>
          </ac:spMkLst>
        </pc:spChg>
        <pc:spChg chg="add mod">
          <ac:chgData name="Randi Willis" userId="b26e8fe7-442e-488c-99ec-7e7a41f2f077" providerId="ADAL" clId="{F238EE4D-F147-48CF-B69E-9745183F3069}" dt="2024-08-22T15:50:24.583" v="111" actId="207"/>
          <ac:spMkLst>
            <pc:docMk/>
            <pc:sldMk cId="0" sldId="270"/>
            <ac:spMk id="3" creationId="{7F1BBD30-6F98-BEF9-531E-380224036A62}"/>
          </ac:spMkLst>
        </pc:spChg>
        <pc:spChg chg="mod">
          <ac:chgData name="Randi Willis" userId="b26e8fe7-442e-488c-99ec-7e7a41f2f077" providerId="ADAL" clId="{F238EE4D-F147-48CF-B69E-9745183F3069}" dt="2024-09-04T13:00:53.995" v="1081" actId="14100"/>
          <ac:spMkLst>
            <pc:docMk/>
            <pc:sldMk cId="0" sldId="270"/>
            <ac:spMk id="89" creationId="{E4758814-8553-4BC0-85FB-8EDB9427310D}"/>
          </ac:spMkLst>
        </pc:spChg>
        <pc:spChg chg="mod">
          <ac:chgData name="Randi Willis" userId="b26e8fe7-442e-488c-99ec-7e7a41f2f077" providerId="ADAL" clId="{F238EE4D-F147-48CF-B69E-9745183F3069}" dt="2024-08-22T15:56:10.539" v="164" actId="207"/>
          <ac:spMkLst>
            <pc:docMk/>
            <pc:sldMk cId="0" sldId="270"/>
            <ac:spMk id="91" creationId="{C59F68E2-A401-4555-801A-7509C8C063F7}"/>
          </ac:spMkLst>
        </pc:spChg>
        <pc:spChg chg="del mod">
          <ac:chgData name="Randi Willis" userId="b26e8fe7-442e-488c-99ec-7e7a41f2f077" providerId="ADAL" clId="{F238EE4D-F147-48CF-B69E-9745183F3069}" dt="2024-08-22T15:56:26.487" v="167" actId="21"/>
          <ac:spMkLst>
            <pc:docMk/>
            <pc:sldMk cId="0" sldId="270"/>
            <ac:spMk id="93" creationId="{DF7C5EE0-8E9B-494D-B1CA-FF56B1C4EDE8}"/>
          </ac:spMkLst>
        </pc:spChg>
        <pc:spChg chg="mod">
          <ac:chgData name="Randi Willis" userId="b26e8fe7-442e-488c-99ec-7e7a41f2f077" providerId="ADAL" clId="{F238EE4D-F147-48CF-B69E-9745183F3069}" dt="2024-08-22T15:50:31.483" v="112" actId="207"/>
          <ac:spMkLst>
            <pc:docMk/>
            <pc:sldMk cId="0" sldId="270"/>
            <ac:spMk id="1415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5:55:27.664" v="162" actId="207"/>
          <ac:spMkLst>
            <pc:docMk/>
            <pc:sldMk cId="0" sldId="270"/>
            <ac:spMk id="1420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5:56:00.363" v="163" actId="207"/>
          <ac:spMkLst>
            <pc:docMk/>
            <pc:sldMk cId="0" sldId="270"/>
            <ac:spMk id="1425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8:57:55.370" v="915" actId="1076"/>
          <ac:spMkLst>
            <pc:docMk/>
            <pc:sldMk cId="0" sldId="270"/>
            <ac:spMk id="1429" creationId="{00000000-0000-0000-0000-000000000000}"/>
          </ac:spMkLst>
        </pc:spChg>
      </pc:sldChg>
      <pc:sldChg chg="del">
        <pc:chgData name="Randi Willis" userId="b26e8fe7-442e-488c-99ec-7e7a41f2f077" providerId="ADAL" clId="{F238EE4D-F147-48CF-B69E-9745183F3069}" dt="2024-08-22T16:04:38.379" v="190" actId="2696"/>
        <pc:sldMkLst>
          <pc:docMk/>
          <pc:sldMk cId="0" sldId="275"/>
        </pc:sldMkLst>
      </pc:sldChg>
      <pc:sldChg chg="modSp mod">
        <pc:chgData name="Randi Willis" userId="b26e8fe7-442e-488c-99ec-7e7a41f2f077" providerId="ADAL" clId="{F238EE4D-F147-48CF-B69E-9745183F3069}" dt="2024-08-28T13:56:08.334" v="1074" actId="1076"/>
        <pc:sldMkLst>
          <pc:docMk/>
          <pc:sldMk cId="0" sldId="280"/>
        </pc:sldMkLst>
        <pc:spChg chg="mod">
          <ac:chgData name="Randi Willis" userId="b26e8fe7-442e-488c-99ec-7e7a41f2f077" providerId="ADAL" clId="{F238EE4D-F147-48CF-B69E-9745183F3069}" dt="2024-08-22T16:53:50.380" v="212" actId="1076"/>
          <ac:spMkLst>
            <pc:docMk/>
            <pc:sldMk cId="0" sldId="280"/>
            <ac:spMk id="52" creationId="{14CAA7F7-29C0-4074-BC16-AD67CA5A1EB8}"/>
          </ac:spMkLst>
        </pc:spChg>
        <pc:spChg chg="mod">
          <ac:chgData name="Randi Willis" userId="b26e8fe7-442e-488c-99ec-7e7a41f2f077" providerId="ADAL" clId="{F238EE4D-F147-48CF-B69E-9745183F3069}" dt="2024-08-28T13:55:41.017" v="1071" actId="20577"/>
          <ac:spMkLst>
            <pc:docMk/>
            <pc:sldMk cId="0" sldId="280"/>
            <ac:spMk id="2253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8T13:56:08.334" v="1074" actId="1076"/>
          <ac:spMkLst>
            <pc:docMk/>
            <pc:sldMk cId="0" sldId="280"/>
            <ac:spMk id="2254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6:53:56.016" v="213" actId="1076"/>
          <ac:spMkLst>
            <pc:docMk/>
            <pc:sldMk cId="0" sldId="280"/>
            <ac:spMk id="2258" creationId="{00000000-0000-0000-0000-000000000000}"/>
          </ac:spMkLst>
        </pc:spChg>
      </pc:sldChg>
      <pc:sldChg chg="addSp delSp modSp mod">
        <pc:chgData name="Randi Willis" userId="b26e8fe7-442e-488c-99ec-7e7a41f2f077" providerId="ADAL" clId="{F238EE4D-F147-48CF-B69E-9745183F3069}" dt="2024-08-22T17:58:15.758" v="740" actId="14100"/>
        <pc:sldMkLst>
          <pc:docMk/>
          <pc:sldMk cId="0" sldId="283"/>
        </pc:sldMkLst>
        <pc:spChg chg="add mod">
          <ac:chgData name="Randi Willis" userId="b26e8fe7-442e-488c-99ec-7e7a41f2f077" providerId="ADAL" clId="{F238EE4D-F147-48CF-B69E-9745183F3069}" dt="2024-08-22T17:53:07.476" v="732" actId="14826"/>
          <ac:spMkLst>
            <pc:docMk/>
            <pc:sldMk cId="0" sldId="283"/>
            <ac:spMk id="2" creationId="{C1226EB7-4E9B-5D3C-1087-9A9134437E58}"/>
          </ac:spMkLst>
        </pc:spChg>
        <pc:spChg chg="del">
          <ac:chgData name="Randi Willis" userId="b26e8fe7-442e-488c-99ec-7e7a41f2f077" providerId="ADAL" clId="{F238EE4D-F147-48CF-B69E-9745183F3069}" dt="2024-08-22T17:40:58.367" v="480" actId="21"/>
          <ac:spMkLst>
            <pc:docMk/>
            <pc:sldMk cId="0" sldId="283"/>
            <ac:spMk id="5" creationId="{59EC2BBD-7674-4CA4-81F5-DA9E73544918}"/>
          </ac:spMkLst>
        </pc:spChg>
        <pc:spChg chg="mod">
          <ac:chgData name="Randi Willis" userId="b26e8fe7-442e-488c-99ec-7e7a41f2f077" providerId="ADAL" clId="{F238EE4D-F147-48CF-B69E-9745183F3069}" dt="2024-08-22T17:50:22.629" v="730" actId="207"/>
          <ac:spMkLst>
            <pc:docMk/>
            <pc:sldMk cId="0" sldId="283"/>
            <ac:spMk id="44" creationId="{0993CB91-1794-44A0-B092-82829F6D2BF9}"/>
          </ac:spMkLst>
        </pc:spChg>
        <pc:spChg chg="del mod">
          <ac:chgData name="Randi Willis" userId="b26e8fe7-442e-488c-99ec-7e7a41f2f077" providerId="ADAL" clId="{F238EE4D-F147-48CF-B69E-9745183F3069}" dt="2024-08-22T17:39:25.324" v="474" actId="21"/>
          <ac:spMkLst>
            <pc:docMk/>
            <pc:sldMk cId="0" sldId="283"/>
            <ac:spMk id="76" creationId="{D1A9AC0E-4A8A-4A87-9770-3069B8AFAE36}"/>
          </ac:spMkLst>
        </pc:spChg>
        <pc:spChg chg="mod">
          <ac:chgData name="Randi Willis" userId="b26e8fe7-442e-488c-99ec-7e7a41f2f077" providerId="ADAL" clId="{F238EE4D-F147-48CF-B69E-9745183F3069}" dt="2024-08-22T17:41:08.576" v="482" actId="1076"/>
          <ac:spMkLst>
            <pc:docMk/>
            <pc:sldMk cId="0" sldId="283"/>
            <ac:spMk id="2374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2T17:39:35.296" v="476" actId="1076"/>
          <ac:spMkLst>
            <pc:docMk/>
            <pc:sldMk cId="0" sldId="283"/>
            <ac:spMk id="2375" creationId="{00000000-0000-0000-0000-000000000000}"/>
          </ac:spMkLst>
        </pc:spChg>
        <pc:grpChg chg="del">
          <ac:chgData name="Randi Willis" userId="b26e8fe7-442e-488c-99ec-7e7a41f2f077" providerId="ADAL" clId="{F238EE4D-F147-48CF-B69E-9745183F3069}" dt="2024-08-22T17:39:21.725" v="472" actId="21"/>
          <ac:grpSpMkLst>
            <pc:docMk/>
            <pc:sldMk cId="0" sldId="283"/>
            <ac:grpSpMk id="45" creationId="{8CF2360C-17B8-48FB-91A0-F291F307BC63}"/>
          </ac:grpSpMkLst>
        </pc:grpChg>
        <pc:grpChg chg="mod">
          <ac:chgData name="Randi Willis" userId="b26e8fe7-442e-488c-99ec-7e7a41f2f077" providerId="ADAL" clId="{F238EE4D-F147-48CF-B69E-9745183F3069}" dt="2024-08-22T17:41:19.024" v="483" actId="1076"/>
          <ac:grpSpMkLst>
            <pc:docMk/>
            <pc:sldMk cId="0" sldId="283"/>
            <ac:grpSpMk id="48" creationId="{5BF6E637-15B0-4C1F-8895-D10139719167}"/>
          </ac:grpSpMkLst>
        </pc:grpChg>
        <pc:grpChg chg="mod">
          <ac:chgData name="Randi Willis" userId="b26e8fe7-442e-488c-99ec-7e7a41f2f077" providerId="ADAL" clId="{F238EE4D-F147-48CF-B69E-9745183F3069}" dt="2024-08-22T17:41:02.461" v="481" actId="1076"/>
          <ac:grpSpMkLst>
            <pc:docMk/>
            <pc:sldMk cId="0" sldId="283"/>
            <ac:grpSpMk id="2381" creationId="{00000000-0000-0000-0000-000000000000}"/>
          </ac:grpSpMkLst>
        </pc:grpChg>
        <pc:grpChg chg="mod">
          <ac:chgData name="Randi Willis" userId="b26e8fe7-442e-488c-99ec-7e7a41f2f077" providerId="ADAL" clId="{F238EE4D-F147-48CF-B69E-9745183F3069}" dt="2024-08-22T17:39:43.351" v="477" actId="1076"/>
          <ac:grpSpMkLst>
            <pc:docMk/>
            <pc:sldMk cId="0" sldId="283"/>
            <ac:grpSpMk id="2394" creationId="{00000000-0000-0000-0000-000000000000}"/>
          </ac:grpSpMkLst>
        </pc:grpChg>
        <pc:picChg chg="add del mod">
          <ac:chgData name="Randi Willis" userId="b26e8fe7-442e-488c-99ec-7e7a41f2f077" providerId="ADAL" clId="{F238EE4D-F147-48CF-B69E-9745183F3069}" dt="2024-08-22T17:58:15.758" v="740" actId="14100"/>
          <ac:picMkLst>
            <pc:docMk/>
            <pc:sldMk cId="0" sldId="283"/>
            <ac:picMk id="3" creationId="{01DC7DC8-62A0-4855-82DA-A738FC0E3043}"/>
          </ac:picMkLst>
        </pc:picChg>
      </pc:sldChg>
      <pc:sldChg chg="modSp del mod">
        <pc:chgData name="Randi Willis" userId="b26e8fe7-442e-488c-99ec-7e7a41f2f077" providerId="ADAL" clId="{F238EE4D-F147-48CF-B69E-9745183F3069}" dt="2024-08-22T17:36:22.309" v="425" actId="2696"/>
        <pc:sldMkLst>
          <pc:docMk/>
          <pc:sldMk cId="0" sldId="285"/>
        </pc:sldMkLst>
        <pc:spChg chg="mod">
          <ac:chgData name="Randi Willis" userId="b26e8fe7-442e-488c-99ec-7e7a41f2f077" providerId="ADAL" clId="{F238EE4D-F147-48CF-B69E-9745183F3069}" dt="2024-08-22T17:22:27.862" v="340" actId="207"/>
          <ac:spMkLst>
            <pc:docMk/>
            <pc:sldMk cId="0" sldId="285"/>
            <ac:spMk id="2" creationId="{7C786A83-D570-4BC9-B793-11AA03915DEC}"/>
          </ac:spMkLst>
        </pc:spChg>
      </pc:sldChg>
      <pc:sldChg chg="modSp mod">
        <pc:chgData name="Randi Willis" userId="b26e8fe7-442e-488c-99ec-7e7a41f2f077" providerId="ADAL" clId="{F238EE4D-F147-48CF-B69E-9745183F3069}" dt="2024-08-23T13:41:13.781" v="938" actId="1076"/>
        <pc:sldMkLst>
          <pc:docMk/>
          <pc:sldMk cId="3047081502" sldId="306"/>
        </pc:sldMkLst>
        <pc:spChg chg="mod">
          <ac:chgData name="Randi Willis" userId="b26e8fe7-442e-488c-99ec-7e7a41f2f077" providerId="ADAL" clId="{F238EE4D-F147-48CF-B69E-9745183F3069}" dt="2024-08-22T16:03:40.966" v="189" actId="20577"/>
          <ac:spMkLst>
            <pc:docMk/>
            <pc:sldMk cId="3047081502" sldId="306"/>
            <ac:spMk id="98" creationId="{EE3C2E00-03D2-48EE-8C9F-EA689C6F4119}"/>
          </ac:spMkLst>
        </pc:spChg>
        <pc:picChg chg="mod">
          <ac:chgData name="Randi Willis" userId="b26e8fe7-442e-488c-99ec-7e7a41f2f077" providerId="ADAL" clId="{F238EE4D-F147-48CF-B69E-9745183F3069}" dt="2024-08-23T13:41:13.781" v="938" actId="1076"/>
          <ac:picMkLst>
            <pc:docMk/>
            <pc:sldMk cId="3047081502" sldId="306"/>
            <ac:picMk id="3" creationId="{7CFE33CA-0C89-4E2C-B399-76DB97329C7F}"/>
          </ac:picMkLst>
        </pc:picChg>
      </pc:sldChg>
      <pc:sldChg chg="modSp mod">
        <pc:chgData name="Randi Willis" userId="b26e8fe7-442e-488c-99ec-7e7a41f2f077" providerId="ADAL" clId="{F238EE4D-F147-48CF-B69E-9745183F3069}" dt="2024-08-23T13:44:23.168" v="945" actId="120"/>
        <pc:sldMkLst>
          <pc:docMk/>
          <pc:sldMk cId="2680205800" sldId="307"/>
        </pc:sldMkLst>
        <pc:spChg chg="mod">
          <ac:chgData name="Randi Willis" userId="b26e8fe7-442e-488c-99ec-7e7a41f2f077" providerId="ADAL" clId="{F238EE4D-F147-48CF-B69E-9745183F3069}" dt="2024-08-23T13:44:07.934" v="942" actId="120"/>
          <ac:spMkLst>
            <pc:docMk/>
            <pc:sldMk cId="2680205800" sldId="307"/>
            <ac:spMk id="98" creationId="{EE3C2E00-03D2-48EE-8C9F-EA689C6F4119}"/>
          </ac:spMkLst>
        </pc:spChg>
        <pc:spChg chg="mod">
          <ac:chgData name="Randi Willis" userId="b26e8fe7-442e-488c-99ec-7e7a41f2f077" providerId="ADAL" clId="{F238EE4D-F147-48CF-B69E-9745183F3069}" dt="2024-08-23T13:44:23.168" v="945" actId="120"/>
          <ac:spMkLst>
            <pc:docMk/>
            <pc:sldMk cId="2680205800" sldId="307"/>
            <ac:spMk id="99" creationId="{1DE45C8E-D497-465B-AD2F-0F683F55F16E}"/>
          </ac:spMkLst>
        </pc:spChg>
        <pc:spChg chg="mod">
          <ac:chgData name="Randi Willis" userId="b26e8fe7-442e-488c-99ec-7e7a41f2f077" providerId="ADAL" clId="{F238EE4D-F147-48CF-B69E-9745183F3069}" dt="2024-08-23T13:44:15.227" v="944" actId="14100"/>
          <ac:spMkLst>
            <pc:docMk/>
            <pc:sldMk cId="2680205800" sldId="307"/>
            <ac:spMk id="100" creationId="{3E3A35F3-30F6-4AE7-8DB3-075437D11188}"/>
          </ac:spMkLst>
        </pc:spChg>
        <pc:picChg chg="mod">
          <ac:chgData name="Randi Willis" userId="b26e8fe7-442e-488c-99ec-7e7a41f2f077" providerId="ADAL" clId="{F238EE4D-F147-48CF-B69E-9745183F3069}" dt="2024-08-23T13:41:43.147" v="940" actId="1076"/>
          <ac:picMkLst>
            <pc:docMk/>
            <pc:sldMk cId="2680205800" sldId="307"/>
            <ac:picMk id="4" creationId="{7FC9801E-203D-4098-90B3-A8A99E3618FB}"/>
          </ac:picMkLst>
        </pc:picChg>
      </pc:sldChg>
      <pc:sldChg chg="modSp mod">
        <pc:chgData name="Randi Willis" userId="b26e8fe7-442e-488c-99ec-7e7a41f2f077" providerId="ADAL" clId="{F238EE4D-F147-48CF-B69E-9745183F3069}" dt="2024-09-04T13:12:47.015" v="1088" actId="1076"/>
        <pc:sldMkLst>
          <pc:docMk/>
          <pc:sldMk cId="2525655462" sldId="308"/>
        </pc:sldMkLst>
        <pc:spChg chg="mod">
          <ac:chgData name="Randi Willis" userId="b26e8fe7-442e-488c-99ec-7e7a41f2f077" providerId="ADAL" clId="{F238EE4D-F147-48CF-B69E-9745183F3069}" dt="2024-09-04T13:12:39.274" v="1087" actId="20577"/>
          <ac:spMkLst>
            <pc:docMk/>
            <pc:sldMk cId="2525655462" sldId="308"/>
            <ac:spMk id="850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8T13:54:35.877" v="1066" actId="20577"/>
          <ac:spMkLst>
            <pc:docMk/>
            <pc:sldMk cId="2525655462" sldId="308"/>
            <ac:spMk id="854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8T13:54:23.314" v="1065" actId="113"/>
          <ac:spMkLst>
            <pc:docMk/>
            <pc:sldMk cId="2525655462" sldId="308"/>
            <ac:spMk id="855" creationId="{00000000-0000-0000-0000-000000000000}"/>
          </ac:spMkLst>
        </pc:spChg>
        <pc:spChg chg="mod">
          <ac:chgData name="Randi Willis" userId="b26e8fe7-442e-488c-99ec-7e7a41f2f077" providerId="ADAL" clId="{F238EE4D-F147-48CF-B69E-9745183F3069}" dt="2024-08-28T13:53:13.869" v="1050" actId="1076"/>
          <ac:spMkLst>
            <pc:docMk/>
            <pc:sldMk cId="2525655462" sldId="308"/>
            <ac:spMk id="872" creationId="{00000000-0000-0000-0000-000000000000}"/>
          </ac:spMkLst>
        </pc:spChg>
        <pc:grpChg chg="mod">
          <ac:chgData name="Randi Willis" userId="b26e8fe7-442e-488c-99ec-7e7a41f2f077" providerId="ADAL" clId="{F238EE4D-F147-48CF-B69E-9745183F3069}" dt="2024-09-04T13:12:47.015" v="1088" actId="1076"/>
          <ac:grpSpMkLst>
            <pc:docMk/>
            <pc:sldMk cId="2525655462" sldId="308"/>
            <ac:grpSpMk id="883" creationId="{00000000-0000-0000-0000-000000000000}"/>
          </ac:grpSpMkLst>
        </pc:grpChg>
      </pc:sldChg>
      <pc:sldChg chg="delSp modSp mod delAnim modAnim">
        <pc:chgData name="Randi Willis" userId="b26e8fe7-442e-488c-99ec-7e7a41f2f077" providerId="ADAL" clId="{F238EE4D-F147-48CF-B69E-9745183F3069}" dt="2024-08-23T14:05:42.155" v="983" actId="20577"/>
        <pc:sldMkLst>
          <pc:docMk/>
          <pc:sldMk cId="3277727851" sldId="309"/>
        </pc:sldMkLst>
        <pc:spChg chg="mod">
          <ac:chgData name="Randi Willis" userId="b26e8fe7-442e-488c-99ec-7e7a41f2f077" providerId="ADAL" clId="{F238EE4D-F147-48CF-B69E-9745183F3069}" dt="2024-08-23T14:05:08.056" v="968" actId="1076"/>
          <ac:spMkLst>
            <pc:docMk/>
            <pc:sldMk cId="3277727851" sldId="309"/>
            <ac:spMk id="5" creationId="{C1EC0DDE-70DF-4698-98EA-2D61EC0493AB}"/>
          </ac:spMkLst>
        </pc:spChg>
        <pc:spChg chg="mod">
          <ac:chgData name="Randi Willis" userId="b26e8fe7-442e-488c-99ec-7e7a41f2f077" providerId="ADAL" clId="{F238EE4D-F147-48CF-B69E-9745183F3069}" dt="2024-08-23T14:05:23.157" v="971" actId="14100"/>
          <ac:spMkLst>
            <pc:docMk/>
            <pc:sldMk cId="3277727851" sldId="309"/>
            <ac:spMk id="6" creationId="{81FBCA7F-C9CF-4F6E-9565-2F824DBE2D12}"/>
          </ac:spMkLst>
        </pc:spChg>
        <pc:spChg chg="del mod">
          <ac:chgData name="Randi Willis" userId="b26e8fe7-442e-488c-99ec-7e7a41f2f077" providerId="ADAL" clId="{F238EE4D-F147-48CF-B69E-9745183F3069}" dt="2024-08-22T17:04:33.123" v="283" actId="21"/>
          <ac:spMkLst>
            <pc:docMk/>
            <pc:sldMk cId="3277727851" sldId="309"/>
            <ac:spMk id="7" creationId="{4E96B8DD-7CEA-4072-9843-A75AB572A2D4}"/>
          </ac:spMkLst>
        </pc:spChg>
        <pc:spChg chg="mod">
          <ac:chgData name="Randi Willis" userId="b26e8fe7-442e-488c-99ec-7e7a41f2f077" providerId="ADAL" clId="{F238EE4D-F147-48CF-B69E-9745183F3069}" dt="2024-08-23T14:05:42.155" v="983" actId="20577"/>
          <ac:spMkLst>
            <pc:docMk/>
            <pc:sldMk cId="3277727851" sldId="309"/>
            <ac:spMk id="8" creationId="{010BA517-9E82-4D05-A3BA-09F7D01F5A0B}"/>
          </ac:spMkLst>
        </pc:spChg>
      </pc:sldChg>
      <pc:sldChg chg="delSp modSp mod delAnim modAnim">
        <pc:chgData name="Randi Willis" userId="b26e8fe7-442e-488c-99ec-7e7a41f2f077" providerId="ADAL" clId="{F238EE4D-F147-48CF-B69E-9745183F3069}" dt="2024-08-22T17:05:27.600" v="286" actId="21"/>
        <pc:sldMkLst>
          <pc:docMk/>
          <pc:sldMk cId="3715238349" sldId="310"/>
        </pc:sldMkLst>
        <pc:spChg chg="del mod">
          <ac:chgData name="Randi Willis" userId="b26e8fe7-442e-488c-99ec-7e7a41f2f077" providerId="ADAL" clId="{F238EE4D-F147-48CF-B69E-9745183F3069}" dt="2024-08-22T17:05:27.600" v="286" actId="21"/>
          <ac:spMkLst>
            <pc:docMk/>
            <pc:sldMk cId="3715238349" sldId="310"/>
            <ac:spMk id="24" creationId="{9A20F8CC-B367-485A-ADDD-03149EA91D74}"/>
          </ac:spMkLst>
        </pc:spChg>
      </pc:sldChg>
      <pc:sldChg chg="modSp mod">
        <pc:chgData name="Randi Willis" userId="b26e8fe7-442e-488c-99ec-7e7a41f2f077" providerId="ADAL" clId="{F238EE4D-F147-48CF-B69E-9745183F3069}" dt="2024-08-22T17:19:53.888" v="333" actId="207"/>
        <pc:sldMkLst>
          <pc:docMk/>
          <pc:sldMk cId="4077288222" sldId="312"/>
        </pc:sldMkLst>
        <pc:spChg chg="mod">
          <ac:chgData name="Randi Willis" userId="b26e8fe7-442e-488c-99ec-7e7a41f2f077" providerId="ADAL" clId="{F238EE4D-F147-48CF-B69E-9745183F3069}" dt="2024-08-22T17:19:53.888" v="333" actId="207"/>
          <ac:spMkLst>
            <pc:docMk/>
            <pc:sldMk cId="4077288222" sldId="312"/>
            <ac:spMk id="7" creationId="{364D6B5E-5E4A-4927-82D6-53C8BB217446}"/>
          </ac:spMkLst>
        </pc:spChg>
      </pc:sldChg>
      <pc:sldChg chg="modSp mod">
        <pc:chgData name="Randi Willis" userId="b26e8fe7-442e-488c-99ec-7e7a41f2f077" providerId="ADAL" clId="{F238EE4D-F147-48CF-B69E-9745183F3069}" dt="2024-09-04T13:01:37.410" v="1082" actId="207"/>
        <pc:sldMkLst>
          <pc:docMk/>
          <pc:sldMk cId="2545944452" sldId="315"/>
        </pc:sldMkLst>
        <pc:spChg chg="mod">
          <ac:chgData name="Randi Willis" userId="b26e8fe7-442e-488c-99ec-7e7a41f2f077" providerId="ADAL" clId="{F238EE4D-F147-48CF-B69E-9745183F3069}" dt="2024-08-22T16:02:26.830" v="175" actId="207"/>
          <ac:spMkLst>
            <pc:docMk/>
            <pc:sldMk cId="2545944452" sldId="315"/>
            <ac:spMk id="47" creationId="{75D56F00-5F9C-4879-9FB8-A89406609E85}"/>
          </ac:spMkLst>
        </pc:spChg>
        <pc:spChg chg="mod">
          <ac:chgData name="Randi Willis" userId="b26e8fe7-442e-488c-99ec-7e7a41f2f077" providerId="ADAL" clId="{F238EE4D-F147-48CF-B69E-9745183F3069}" dt="2024-08-22T16:02:20.297" v="174" actId="207"/>
          <ac:spMkLst>
            <pc:docMk/>
            <pc:sldMk cId="2545944452" sldId="315"/>
            <ac:spMk id="48" creationId="{36C3604B-2A46-4515-95CD-59033F80F325}"/>
          </ac:spMkLst>
        </pc:spChg>
        <pc:spChg chg="mod">
          <ac:chgData name="Randi Willis" userId="b26e8fe7-442e-488c-99ec-7e7a41f2f077" providerId="ADAL" clId="{F238EE4D-F147-48CF-B69E-9745183F3069}" dt="2024-09-04T13:01:37.410" v="1082" actId="207"/>
          <ac:spMkLst>
            <pc:docMk/>
            <pc:sldMk cId="2545944452" sldId="315"/>
            <ac:spMk id="2253" creationId="{00000000-0000-0000-0000-000000000000}"/>
          </ac:spMkLst>
        </pc:spChg>
      </pc:sldChg>
      <pc:sldChg chg="del">
        <pc:chgData name="Randi Willis" userId="b26e8fe7-442e-488c-99ec-7e7a41f2f077" providerId="ADAL" clId="{F238EE4D-F147-48CF-B69E-9745183F3069}" dt="2024-08-22T17:22:19.212" v="337" actId="2696"/>
        <pc:sldMkLst>
          <pc:docMk/>
          <pc:sldMk cId="4192917307" sldId="316"/>
        </pc:sldMkLst>
      </pc:sldChg>
      <pc:sldChg chg="addSp delSp modSp new mod ord">
        <pc:chgData name="Randi Willis" userId="b26e8fe7-442e-488c-99ec-7e7a41f2f077" providerId="ADAL" clId="{F238EE4D-F147-48CF-B69E-9745183F3069}" dt="2024-08-22T17:03:50.425" v="281" actId="1076"/>
        <pc:sldMkLst>
          <pc:docMk/>
          <pc:sldMk cId="695377818" sldId="317"/>
        </pc:sldMkLst>
        <pc:spChg chg="del mod">
          <ac:chgData name="Randi Willis" userId="b26e8fe7-442e-488c-99ec-7e7a41f2f077" providerId="ADAL" clId="{F238EE4D-F147-48CF-B69E-9745183F3069}" dt="2024-08-22T17:03:07.391" v="274" actId="21"/>
          <ac:spMkLst>
            <pc:docMk/>
            <pc:sldMk cId="695377818" sldId="317"/>
            <ac:spMk id="2" creationId="{91181E1C-CC36-737D-66D3-2AF827E2ED87}"/>
          </ac:spMkLst>
        </pc:spChg>
        <pc:spChg chg="del mod">
          <ac:chgData name="Randi Willis" userId="b26e8fe7-442e-488c-99ec-7e7a41f2f077" providerId="ADAL" clId="{F238EE4D-F147-48CF-B69E-9745183F3069}" dt="2024-08-22T17:01:23.820" v="258"/>
          <ac:spMkLst>
            <pc:docMk/>
            <pc:sldMk cId="695377818" sldId="317"/>
            <ac:spMk id="3" creationId="{16E90C0E-B6E2-1BDE-1A38-6259739181B7}"/>
          </ac:spMkLst>
        </pc:spChg>
        <pc:spChg chg="del">
          <ac:chgData name="Randi Willis" userId="b26e8fe7-442e-488c-99ec-7e7a41f2f077" providerId="ADAL" clId="{F238EE4D-F147-48CF-B69E-9745183F3069}" dt="2024-08-22T16:59:50.468" v="235" actId="21"/>
          <ac:spMkLst>
            <pc:docMk/>
            <pc:sldMk cId="695377818" sldId="317"/>
            <ac:spMk id="4" creationId="{8171C136-6F53-FEED-F7C5-5EB7F71CD8D5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6" creationId="{9FCE921F-B31D-FD82-52DE-9102A920A1C2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7" creationId="{E888216B-2C56-4701-059C-6ADEEEDD5018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8" creationId="{C990CA63-9352-DF05-8F35-DB05C1D033CE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9" creationId="{12E7A4FD-8CB5-9FCC-8772-DF0202954504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0" creationId="{DCCC7F4B-D7B9-3D94-EC69-892C73E2F8E3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1" creationId="{662F57DB-B76D-DFCF-0A20-23BDED31D2DC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2" creationId="{931115CE-EF9B-D6EE-4D68-B6916A6BCAC4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3" creationId="{87754DFC-07AA-68F0-3F74-92C6FC41F85A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4" creationId="{12509252-6077-C528-063F-714AC5781D1A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5" creationId="{E2988B23-993B-1242-F204-31EEDC92A0F6}"/>
          </ac:spMkLst>
        </pc:spChg>
        <pc:spChg chg="mod">
          <ac:chgData name="Randi Willis" userId="b26e8fe7-442e-488c-99ec-7e7a41f2f077" providerId="ADAL" clId="{F238EE4D-F147-48CF-B69E-9745183F3069}" dt="2024-08-22T16:59:44.303" v="233"/>
          <ac:spMkLst>
            <pc:docMk/>
            <pc:sldMk cId="695377818" sldId="317"/>
            <ac:spMk id="16" creationId="{85E68765-3854-B150-7A33-3DCAA9ECDF3C}"/>
          </ac:spMkLst>
        </pc:spChg>
        <pc:spChg chg="add mod">
          <ac:chgData name="Randi Willis" userId="b26e8fe7-442e-488c-99ec-7e7a41f2f077" providerId="ADAL" clId="{F238EE4D-F147-48CF-B69E-9745183F3069}" dt="2024-08-22T17:03:45.013" v="280" actId="1076"/>
          <ac:spMkLst>
            <pc:docMk/>
            <pc:sldMk cId="695377818" sldId="317"/>
            <ac:spMk id="18" creationId="{E3AACF20-0897-B2C7-C022-4EE08892A25B}"/>
          </ac:spMkLst>
        </pc:spChg>
        <pc:spChg chg="add mod">
          <ac:chgData name="Randi Willis" userId="b26e8fe7-442e-488c-99ec-7e7a41f2f077" providerId="ADAL" clId="{F238EE4D-F147-48CF-B69E-9745183F3069}" dt="2024-08-22T17:03:50.425" v="281" actId="1076"/>
          <ac:spMkLst>
            <pc:docMk/>
            <pc:sldMk cId="695377818" sldId="317"/>
            <ac:spMk id="20" creationId="{7F9A0D97-F101-9389-F8FF-79838DFFC2E8}"/>
          </ac:spMkLst>
        </pc:spChg>
        <pc:spChg chg="add mod">
          <ac:chgData name="Randi Willis" userId="b26e8fe7-442e-488c-99ec-7e7a41f2f077" providerId="ADAL" clId="{F238EE4D-F147-48CF-B69E-9745183F3069}" dt="2024-08-22T17:03:32.176" v="277" actId="1076"/>
          <ac:spMkLst>
            <pc:docMk/>
            <pc:sldMk cId="695377818" sldId="317"/>
            <ac:spMk id="21" creationId="{511E9E74-AA33-F991-DBEC-8D313EDA1685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3" creationId="{3F205D57-6ECF-602E-E4CD-A9990D7C0784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4" creationId="{08FA1FB5-0726-50A7-A732-F2D00F6D05D8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5" creationId="{D9D8BD0E-0F72-BAB2-8614-44F4F43FCD27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6" creationId="{69938A81-134D-0578-5A18-7A7AEAE579F6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7" creationId="{67309BC4-7D2E-23ED-4DBB-FFD3FA22936C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8" creationId="{92B29B3E-E1E3-082B-9993-2B5573F2214E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29" creationId="{9176F293-8162-F804-9DA7-E59F3FDA91B3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30" creationId="{5AB97185-C9C7-1C01-7124-B369D30DF252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31" creationId="{7AE91B74-B105-0990-79CC-91B8BC2F3BEF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32" creationId="{5F174836-6CDA-ECA5-3A07-4900D786937F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33" creationId="{3C94C3B7-9711-4778-0D74-E8DB682E0314}"/>
          </ac:spMkLst>
        </pc:spChg>
        <pc:spChg chg="mod">
          <ac:chgData name="Randi Willis" userId="b26e8fe7-442e-488c-99ec-7e7a41f2f077" providerId="ADAL" clId="{F238EE4D-F147-48CF-B69E-9745183F3069}" dt="2024-08-22T17:01:57.017" v="265"/>
          <ac:spMkLst>
            <pc:docMk/>
            <pc:sldMk cId="695377818" sldId="317"/>
            <ac:spMk id="34" creationId="{7FC0F25E-4B79-965E-8A61-0395E4E74EAB}"/>
          </ac:spMkLst>
        </pc:spChg>
        <pc:grpChg chg="add mod">
          <ac:chgData name="Randi Willis" userId="b26e8fe7-442e-488c-99ec-7e7a41f2f077" providerId="ADAL" clId="{F238EE4D-F147-48CF-B69E-9745183F3069}" dt="2024-08-22T16:59:47.064" v="234" actId="1076"/>
          <ac:grpSpMkLst>
            <pc:docMk/>
            <pc:sldMk cId="695377818" sldId="317"/>
            <ac:grpSpMk id="5" creationId="{DC398FFD-D069-49DA-2FA4-679CABAF2313}"/>
          </ac:grpSpMkLst>
        </pc:grpChg>
        <pc:grpChg chg="add mod">
          <ac:chgData name="Randi Willis" userId="b26e8fe7-442e-488c-99ec-7e7a41f2f077" providerId="ADAL" clId="{F238EE4D-F147-48CF-B69E-9745183F3069}" dt="2024-08-22T17:03:37.033" v="278" actId="1076"/>
          <ac:grpSpMkLst>
            <pc:docMk/>
            <pc:sldMk cId="695377818" sldId="317"/>
            <ac:grpSpMk id="22" creationId="{CB0523E5-3CE9-7D19-CD31-540DFE84CBFF}"/>
          </ac:grpSpMkLst>
        </pc:grpChg>
        <pc:picChg chg="add mod">
          <ac:chgData name="Randi Willis" userId="b26e8fe7-442e-488c-99ec-7e7a41f2f077" providerId="ADAL" clId="{F238EE4D-F147-48CF-B69E-9745183F3069}" dt="2024-08-22T17:03:20.281" v="275" actId="1076"/>
          <ac:picMkLst>
            <pc:docMk/>
            <pc:sldMk cId="695377818" sldId="317"/>
            <ac:picMk id="35" creationId="{C1F3E671-4AC8-4E76-4926-0F0CB40C4AE0}"/>
          </ac:picMkLst>
        </pc:picChg>
      </pc:sldChg>
      <pc:sldChg chg="new del">
        <pc:chgData name="Randi Willis" userId="b26e8fe7-442e-488c-99ec-7e7a41f2f077" providerId="ADAL" clId="{F238EE4D-F147-48CF-B69E-9745183F3069}" dt="2024-08-22T16:58:28.549" v="229" actId="680"/>
        <pc:sldMkLst>
          <pc:docMk/>
          <pc:sldMk cId="2975145906" sldId="317"/>
        </pc:sldMkLst>
      </pc:sldChg>
      <pc:sldChg chg="new del">
        <pc:chgData name="Randi Willis" userId="b26e8fe7-442e-488c-99ec-7e7a41f2f077" providerId="ADAL" clId="{F238EE4D-F147-48CF-B69E-9745183F3069}" dt="2024-08-22T17:26:42.111" v="347" actId="2696"/>
        <pc:sldMkLst>
          <pc:docMk/>
          <pc:sldMk cId="459742250" sldId="318"/>
        </pc:sldMkLst>
      </pc:sldChg>
      <pc:sldChg chg="addSp delSp modSp add del mod ord delAnim">
        <pc:chgData name="Randi Willis" userId="b26e8fe7-442e-488c-99ec-7e7a41f2f077" providerId="ADAL" clId="{F238EE4D-F147-48CF-B69E-9745183F3069}" dt="2024-09-04T14:43:46.704" v="1360" actId="2696"/>
        <pc:sldMkLst>
          <pc:docMk/>
          <pc:sldMk cId="2335473733" sldId="319"/>
        </pc:sldMkLst>
        <pc:spChg chg="del">
          <ac:chgData name="Randi Willis" userId="b26e8fe7-442e-488c-99ec-7e7a41f2f077" providerId="ADAL" clId="{F238EE4D-F147-48CF-B69E-9745183F3069}" dt="2024-08-22T17:26:54.564" v="348" actId="21"/>
          <ac:spMkLst>
            <pc:docMk/>
            <pc:sldMk cId="2335473733" sldId="319"/>
            <ac:spMk id="2" creationId="{55280D5A-033D-431A-BECA-B532B969724F}"/>
          </ac:spMkLst>
        </pc:spChg>
        <pc:spChg chg="del mod">
          <ac:chgData name="Randi Willis" userId="b26e8fe7-442e-488c-99ec-7e7a41f2f077" providerId="ADAL" clId="{F238EE4D-F147-48CF-B69E-9745183F3069}" dt="2024-08-22T17:33:08.701" v="393" actId="21"/>
          <ac:spMkLst>
            <pc:docMk/>
            <pc:sldMk cId="2335473733" sldId="319"/>
            <ac:spMk id="3" creationId="{7903EB3A-F6A1-442C-8FC9-A5DB75C3A5D2}"/>
          </ac:spMkLst>
        </pc:spChg>
        <pc:spChg chg="del">
          <ac:chgData name="Randi Willis" userId="b26e8fe7-442e-488c-99ec-7e7a41f2f077" providerId="ADAL" clId="{F238EE4D-F147-48CF-B69E-9745183F3069}" dt="2024-08-22T17:27:08.716" v="351" actId="21"/>
          <ac:spMkLst>
            <pc:docMk/>
            <pc:sldMk cId="2335473733" sldId="319"/>
            <ac:spMk id="5" creationId="{C1EC0DDE-70DF-4698-98EA-2D61EC0493AB}"/>
          </ac:spMkLst>
        </pc:spChg>
        <pc:spChg chg="del">
          <ac:chgData name="Randi Willis" userId="b26e8fe7-442e-488c-99ec-7e7a41f2f077" providerId="ADAL" clId="{F238EE4D-F147-48CF-B69E-9745183F3069}" dt="2024-08-22T17:27:12.443" v="352" actId="21"/>
          <ac:spMkLst>
            <pc:docMk/>
            <pc:sldMk cId="2335473733" sldId="319"/>
            <ac:spMk id="6" creationId="{81FBCA7F-C9CF-4F6E-9565-2F824DBE2D12}"/>
          </ac:spMkLst>
        </pc:spChg>
        <pc:spChg chg="add del mod">
          <ac:chgData name="Randi Willis" userId="b26e8fe7-442e-488c-99ec-7e7a41f2f077" providerId="ADAL" clId="{F238EE4D-F147-48CF-B69E-9745183F3069}" dt="2024-08-22T17:27:04.256" v="349"/>
          <ac:spMkLst>
            <pc:docMk/>
            <pc:sldMk cId="2335473733" sldId="319"/>
            <ac:spMk id="7" creationId="{5359F137-49E9-D5AF-BFFA-30A9E6E69D4B}"/>
          </ac:spMkLst>
        </pc:spChg>
        <pc:spChg chg="del">
          <ac:chgData name="Randi Willis" userId="b26e8fe7-442e-488c-99ec-7e7a41f2f077" providerId="ADAL" clId="{F238EE4D-F147-48CF-B69E-9745183F3069}" dt="2024-08-22T17:34:12.134" v="405" actId="21"/>
          <ac:spMkLst>
            <pc:docMk/>
            <pc:sldMk cId="2335473733" sldId="319"/>
            <ac:spMk id="8" creationId="{010BA517-9E82-4D05-A3BA-09F7D01F5A0B}"/>
          </ac:spMkLst>
        </pc:spChg>
        <pc:spChg chg="add mod">
          <ac:chgData name="Randi Willis" userId="b26e8fe7-442e-488c-99ec-7e7a41f2f077" providerId="ADAL" clId="{F238EE4D-F147-48CF-B69E-9745183F3069}" dt="2024-08-22T17:48:57.800" v="729" actId="255"/>
          <ac:spMkLst>
            <pc:docMk/>
            <pc:sldMk cId="2335473733" sldId="319"/>
            <ac:spMk id="14" creationId="{94D1E84A-1F32-1BDB-D37E-050E559A6827}"/>
          </ac:spMkLst>
        </pc:spChg>
        <pc:spChg chg="add del mod">
          <ac:chgData name="Randi Willis" userId="b26e8fe7-442e-488c-99ec-7e7a41f2f077" providerId="ADAL" clId="{F238EE4D-F147-48CF-B69E-9745183F3069}" dt="2024-08-22T17:28:01.290" v="362"/>
          <ac:spMkLst>
            <pc:docMk/>
            <pc:sldMk cId="2335473733" sldId="319"/>
            <ac:spMk id="36" creationId="{91AD0231-9E95-8CC0-2474-C2A5E0B10BF3}"/>
          </ac:spMkLst>
        </pc:spChg>
        <pc:spChg chg="add mod">
          <ac:chgData name="Randi Willis" userId="b26e8fe7-442e-488c-99ec-7e7a41f2f077" providerId="ADAL" clId="{F238EE4D-F147-48CF-B69E-9745183F3069}" dt="2024-09-04T14:40:52.995" v="1346" actId="1076"/>
          <ac:spMkLst>
            <pc:docMk/>
            <pc:sldMk cId="2335473733" sldId="319"/>
            <ac:spMk id="39" creationId="{6721DF18-052D-4E28-D908-A6773C320E69}"/>
          </ac:spMkLst>
        </pc:spChg>
        <pc:spChg chg="add del mod">
          <ac:chgData name="Randi Willis" userId="b26e8fe7-442e-488c-99ec-7e7a41f2f077" providerId="ADAL" clId="{F238EE4D-F147-48CF-B69E-9745183F3069}" dt="2024-08-22T17:34:04.411" v="404"/>
          <ac:spMkLst>
            <pc:docMk/>
            <pc:sldMk cId="2335473733" sldId="319"/>
            <ac:spMk id="41" creationId="{E67038F6-D31C-31CD-8FA4-ABAEF9DA6E08}"/>
          </ac:spMkLst>
        </pc:spChg>
        <pc:spChg chg="add mod">
          <ac:chgData name="Randi Willis" userId="b26e8fe7-442e-488c-99ec-7e7a41f2f077" providerId="ADAL" clId="{F238EE4D-F147-48CF-B69E-9745183F3069}" dt="2024-08-22T17:46:42.218" v="704" actId="1076"/>
          <ac:spMkLst>
            <pc:docMk/>
            <pc:sldMk cId="2335473733" sldId="319"/>
            <ac:spMk id="48" creationId="{A31DE405-2261-EE5D-FC7E-63D520712BB0}"/>
          </ac:spMkLst>
        </pc:spChg>
        <pc:spChg chg="add mod">
          <ac:chgData name="Randi Willis" userId="b26e8fe7-442e-488c-99ec-7e7a41f2f077" providerId="ADAL" clId="{F238EE4D-F147-48CF-B69E-9745183F3069}" dt="2024-08-22T17:47:16.125" v="709" actId="1076"/>
          <ac:spMkLst>
            <pc:docMk/>
            <pc:sldMk cId="2335473733" sldId="319"/>
            <ac:spMk id="49" creationId="{C4D15AEC-1A36-512C-58DF-F46EBDF8C485}"/>
          </ac:spMkLst>
        </pc:spChg>
        <pc:spChg chg="add mod">
          <ac:chgData name="Randi Willis" userId="b26e8fe7-442e-488c-99ec-7e7a41f2f077" providerId="ADAL" clId="{F238EE4D-F147-48CF-B69E-9745183F3069}" dt="2024-08-22T17:47:31.298" v="715" actId="20577"/>
          <ac:spMkLst>
            <pc:docMk/>
            <pc:sldMk cId="2335473733" sldId="319"/>
            <ac:spMk id="50" creationId="{8030BBCF-C906-D454-EF5E-D668DC60FB98}"/>
          </ac:spMkLst>
        </pc:spChg>
        <pc:grpChg chg="del">
          <ac:chgData name="Randi Willis" userId="b26e8fe7-442e-488c-99ec-7e7a41f2f077" providerId="ADAL" clId="{F238EE4D-F147-48CF-B69E-9745183F3069}" dt="2024-08-22T17:27:16.464" v="353" actId="21"/>
          <ac:grpSpMkLst>
            <pc:docMk/>
            <pc:sldMk cId="2335473733" sldId="319"/>
            <ac:grpSpMk id="9" creationId="{8FA831A2-E38F-49AD-8C9C-65885DD50D20}"/>
          </ac:grpSpMkLst>
        </pc:grpChg>
        <pc:grpChg chg="del">
          <ac:chgData name="Randi Willis" userId="b26e8fe7-442e-488c-99ec-7e7a41f2f077" providerId="ADAL" clId="{F238EE4D-F147-48CF-B69E-9745183F3069}" dt="2024-08-22T17:35:42.634" v="418" actId="21"/>
          <ac:grpSpMkLst>
            <pc:docMk/>
            <pc:sldMk cId="2335473733" sldId="319"/>
            <ac:grpSpMk id="21" creationId="{FBEE48DC-732A-47DC-A575-D1ABC50ABFE9}"/>
          </ac:grpSpMkLst>
        </pc:grpChg>
        <pc:picChg chg="del">
          <ac:chgData name="Randi Willis" userId="b26e8fe7-442e-488c-99ec-7e7a41f2f077" providerId="ADAL" clId="{F238EE4D-F147-48CF-B69E-9745183F3069}" dt="2024-08-22T17:34:50.848" v="409" actId="21"/>
          <ac:picMkLst>
            <pc:docMk/>
            <pc:sldMk cId="2335473733" sldId="319"/>
            <ac:picMk id="35" creationId="{97DA4B57-9C11-4950-A776-695A11318DBD}"/>
          </ac:picMkLst>
        </pc:picChg>
        <pc:picChg chg="add mod">
          <ac:chgData name="Randi Willis" userId="b26e8fe7-442e-488c-99ec-7e7a41f2f077" providerId="ADAL" clId="{F238EE4D-F147-48CF-B69E-9745183F3069}" dt="2024-08-22T17:28:00.735" v="360" actId="1076"/>
          <ac:picMkLst>
            <pc:docMk/>
            <pc:sldMk cId="2335473733" sldId="319"/>
            <ac:picMk id="37" creationId="{C5E65A9A-A945-9F33-1261-28E86E64F23F}"/>
          </ac:picMkLst>
        </pc:picChg>
        <pc:picChg chg="add mod">
          <ac:chgData name="Randi Willis" userId="b26e8fe7-442e-488c-99ec-7e7a41f2f077" providerId="ADAL" clId="{F238EE4D-F147-48CF-B69E-9745183F3069}" dt="2024-08-22T17:32:20.780" v="389" actId="1076"/>
          <ac:picMkLst>
            <pc:docMk/>
            <pc:sldMk cId="2335473733" sldId="319"/>
            <ac:picMk id="38" creationId="{94ADD2AA-E175-A456-F429-BC70F168E5C1}"/>
          </ac:picMkLst>
        </pc:picChg>
        <pc:picChg chg="add del mod">
          <ac:chgData name="Randi Willis" userId="b26e8fe7-442e-488c-99ec-7e7a41f2f077" providerId="ADAL" clId="{F238EE4D-F147-48CF-B69E-9745183F3069}" dt="2024-08-22T17:33:38.158" v="397" actId="21"/>
          <ac:picMkLst>
            <pc:docMk/>
            <pc:sldMk cId="2335473733" sldId="319"/>
            <ac:picMk id="40" creationId="{FE488450-5993-AF4C-6033-4D03F243BA9D}"/>
          </ac:picMkLst>
        </pc:picChg>
        <pc:picChg chg="add del mod">
          <ac:chgData name="Randi Willis" userId="b26e8fe7-442e-488c-99ec-7e7a41f2f077" providerId="ADAL" clId="{F238EE4D-F147-48CF-B69E-9745183F3069}" dt="2024-08-22T17:46:04.751" v="696" actId="21"/>
          <ac:picMkLst>
            <pc:docMk/>
            <pc:sldMk cId="2335473733" sldId="319"/>
            <ac:picMk id="42" creationId="{35E6586E-8025-1F1C-770F-2726260C3E1E}"/>
          </ac:picMkLst>
        </pc:picChg>
        <pc:picChg chg="add del mod">
          <ac:chgData name="Randi Willis" userId="b26e8fe7-442e-488c-99ec-7e7a41f2f077" providerId="ADAL" clId="{F238EE4D-F147-48CF-B69E-9745183F3069}" dt="2024-08-22T17:42:44.950" v="541" actId="21"/>
          <ac:picMkLst>
            <pc:docMk/>
            <pc:sldMk cId="2335473733" sldId="319"/>
            <ac:picMk id="43" creationId="{F1267569-A3B2-32FE-7B40-6E85C0D8EB22}"/>
          </ac:picMkLst>
        </pc:picChg>
        <pc:picChg chg="add mod">
          <ac:chgData name="Randi Willis" userId="b26e8fe7-442e-488c-99ec-7e7a41f2f077" providerId="ADAL" clId="{F238EE4D-F147-48CF-B69E-9745183F3069}" dt="2024-08-22T17:48:32.659" v="725" actId="14100"/>
          <ac:picMkLst>
            <pc:docMk/>
            <pc:sldMk cId="2335473733" sldId="319"/>
            <ac:picMk id="44" creationId="{4F97883E-D17C-6BE6-10E5-C4E7F25A9580}"/>
          </ac:picMkLst>
        </pc:picChg>
        <pc:picChg chg="add mod">
          <ac:chgData name="Randi Willis" userId="b26e8fe7-442e-488c-99ec-7e7a41f2f077" providerId="ADAL" clId="{F238EE4D-F147-48CF-B69E-9745183F3069}" dt="2024-08-22T17:48:45.988" v="728" actId="1076"/>
          <ac:picMkLst>
            <pc:docMk/>
            <pc:sldMk cId="2335473733" sldId="319"/>
            <ac:picMk id="45" creationId="{258C2FB5-AC13-FB82-D31D-F76C477B18CE}"/>
          </ac:picMkLst>
        </pc:picChg>
        <pc:picChg chg="add del">
          <ac:chgData name="Randi Willis" userId="b26e8fe7-442e-488c-99ec-7e7a41f2f077" providerId="ADAL" clId="{F238EE4D-F147-48CF-B69E-9745183F3069}" dt="2024-08-22T17:35:48.776" v="420" actId="21"/>
          <ac:picMkLst>
            <pc:docMk/>
            <pc:sldMk cId="2335473733" sldId="319"/>
            <ac:picMk id="46" creationId="{442FAFF5-ED74-79BB-F0A7-E450102E067F}"/>
          </ac:picMkLst>
        </pc:picChg>
        <pc:picChg chg="add mod">
          <ac:chgData name="Randi Willis" userId="b26e8fe7-442e-488c-99ec-7e7a41f2f077" providerId="ADAL" clId="{F238EE4D-F147-48CF-B69E-9745183F3069}" dt="2024-08-22T17:36:12.193" v="424" actId="14100"/>
          <ac:picMkLst>
            <pc:docMk/>
            <pc:sldMk cId="2335473733" sldId="319"/>
            <ac:picMk id="47" creationId="{E15D4E7F-44D2-C105-65A5-87DFCB460FB5}"/>
          </ac:picMkLst>
        </pc:picChg>
        <pc:picChg chg="add mod">
          <ac:chgData name="Randi Willis" userId="b26e8fe7-442e-488c-99ec-7e7a41f2f077" providerId="ADAL" clId="{F238EE4D-F147-48CF-B69E-9745183F3069}" dt="2024-08-22T17:48:15.101" v="721" actId="1076"/>
          <ac:picMkLst>
            <pc:docMk/>
            <pc:sldMk cId="2335473733" sldId="319"/>
            <ac:picMk id="51" creationId="{E7F9CD83-ABB1-D2FA-B29C-AFABC6580F8D}"/>
          </ac:picMkLst>
        </pc:picChg>
      </pc:sldChg>
      <pc:sldChg chg="addSp delSp modSp new del mod">
        <pc:chgData name="Randi Willis" userId="b26e8fe7-442e-488c-99ec-7e7a41f2f077" providerId="ADAL" clId="{F238EE4D-F147-48CF-B69E-9745183F3069}" dt="2024-09-04T13:57:18.314" v="1219" actId="2696"/>
        <pc:sldMkLst>
          <pc:docMk/>
          <pc:sldMk cId="801173794" sldId="320"/>
        </pc:sldMkLst>
        <pc:spChg chg="mod">
          <ac:chgData name="Randi Willis" userId="b26e8fe7-442e-488c-99ec-7e7a41f2f077" providerId="ADAL" clId="{F238EE4D-F147-48CF-B69E-9745183F3069}" dt="2024-09-04T13:36:13.456" v="1097" actId="1076"/>
          <ac:spMkLst>
            <pc:docMk/>
            <pc:sldMk cId="801173794" sldId="320"/>
            <ac:spMk id="2" creationId="{F647B752-66F3-3E72-49B0-9F32E9CDF434}"/>
          </ac:spMkLst>
        </pc:spChg>
        <pc:spChg chg="add del mod">
          <ac:chgData name="Randi Willis" userId="b26e8fe7-442e-488c-99ec-7e7a41f2f077" providerId="ADAL" clId="{F238EE4D-F147-48CF-B69E-9745183F3069}" dt="2024-09-04T13:36:13.949" v="1099"/>
          <ac:spMkLst>
            <pc:docMk/>
            <pc:sldMk cId="801173794" sldId="320"/>
            <ac:spMk id="3" creationId="{173EDA8E-51DB-F93E-68B7-19D9504B1EB6}"/>
          </ac:spMkLst>
        </pc:spChg>
        <pc:spChg chg="add mod">
          <ac:chgData name="Randi Willis" userId="b26e8fe7-442e-488c-99ec-7e7a41f2f077" providerId="ADAL" clId="{F238EE4D-F147-48CF-B69E-9745183F3069}" dt="2024-09-04T13:52:11.638" v="1163" actId="20577"/>
          <ac:spMkLst>
            <pc:docMk/>
            <pc:sldMk cId="801173794" sldId="320"/>
            <ac:spMk id="4" creationId="{56C68EC6-6CC5-568D-E742-12BE63B72B28}"/>
          </ac:spMkLst>
        </pc:spChg>
        <pc:spChg chg="add del mod">
          <ac:chgData name="Randi Willis" userId="b26e8fe7-442e-488c-99ec-7e7a41f2f077" providerId="ADAL" clId="{F238EE4D-F147-48CF-B69E-9745183F3069}" dt="2024-09-04T13:50:45.826" v="1143" actId="21"/>
          <ac:spMkLst>
            <pc:docMk/>
            <pc:sldMk cId="801173794" sldId="320"/>
            <ac:spMk id="7" creationId="{D48FC2AF-28F7-EA0F-0F27-EEF57EB51A9C}"/>
          </ac:spMkLst>
        </pc:spChg>
        <pc:picChg chg="add del mod">
          <ac:chgData name="Randi Willis" userId="b26e8fe7-442e-488c-99ec-7e7a41f2f077" providerId="ADAL" clId="{F238EE4D-F147-48CF-B69E-9745183F3069}" dt="2024-09-04T13:50:45.826" v="1143" actId="21"/>
          <ac:picMkLst>
            <pc:docMk/>
            <pc:sldMk cId="801173794" sldId="320"/>
            <ac:picMk id="6" creationId="{5BEFB626-C155-300E-BDED-F1FB760D188F}"/>
          </ac:picMkLst>
        </pc:picChg>
        <pc:picChg chg="add mod">
          <ac:chgData name="Randi Willis" userId="b26e8fe7-442e-488c-99ec-7e7a41f2f077" providerId="ADAL" clId="{F238EE4D-F147-48CF-B69E-9745183F3069}" dt="2024-09-04T13:52:05.586" v="1156" actId="1076"/>
          <ac:picMkLst>
            <pc:docMk/>
            <pc:sldMk cId="801173794" sldId="320"/>
            <ac:picMk id="9" creationId="{CEBB2448-96B3-4DA8-4935-5FC80D96EA8E}"/>
          </ac:picMkLst>
        </pc:picChg>
      </pc:sldChg>
      <pc:sldChg chg="new del">
        <pc:chgData name="Randi Willis" userId="b26e8fe7-442e-488c-99ec-7e7a41f2f077" providerId="ADAL" clId="{F238EE4D-F147-48CF-B69E-9745183F3069}" dt="2024-09-04T13:35:10.329" v="1090" actId="680"/>
        <pc:sldMkLst>
          <pc:docMk/>
          <pc:sldMk cId="3580952751" sldId="320"/>
        </pc:sldMkLst>
      </pc:sldChg>
      <pc:sldChg chg="addSp delSp modSp add mod ord">
        <pc:chgData name="Randi Willis" userId="b26e8fe7-442e-488c-99ec-7e7a41f2f077" providerId="ADAL" clId="{F238EE4D-F147-48CF-B69E-9745183F3069}" dt="2024-09-04T14:43:22.149" v="1359" actId="255"/>
        <pc:sldMkLst>
          <pc:docMk/>
          <pc:sldMk cId="2899666449" sldId="321"/>
        </pc:sldMkLst>
        <pc:spChg chg="mod">
          <ac:chgData name="Randi Willis" userId="b26e8fe7-442e-488c-99ec-7e7a41f2f077" providerId="ADAL" clId="{F238EE4D-F147-48CF-B69E-9745183F3069}" dt="2024-09-04T14:05:50.359" v="1278" actId="207"/>
          <ac:spMkLst>
            <pc:docMk/>
            <pc:sldMk cId="2899666449" sldId="321"/>
            <ac:spMk id="2" creationId="{055D36F1-77E5-4FAC-B65E-02BBFC390944}"/>
          </ac:spMkLst>
        </pc:spChg>
        <pc:spChg chg="mod">
          <ac:chgData name="Randi Willis" userId="b26e8fe7-442e-488c-99ec-7e7a41f2f077" providerId="ADAL" clId="{F238EE4D-F147-48CF-B69E-9745183F3069}" dt="2024-09-04T14:43:22.149" v="1359" actId="255"/>
          <ac:spMkLst>
            <pc:docMk/>
            <pc:sldMk cId="2899666449" sldId="321"/>
            <ac:spMk id="7" creationId="{364D6B5E-5E4A-4927-82D6-53C8BB217446}"/>
          </ac:spMkLst>
        </pc:spChg>
        <pc:spChg chg="mod">
          <ac:chgData name="Randi Willis" userId="b26e8fe7-442e-488c-99ec-7e7a41f2f077" providerId="ADAL" clId="{F238EE4D-F147-48CF-B69E-9745183F3069}" dt="2024-09-04T14:04:41.121" v="1274" actId="1076"/>
          <ac:spMkLst>
            <pc:docMk/>
            <pc:sldMk cId="2899666449" sldId="321"/>
            <ac:spMk id="10" creationId="{23B46782-F20E-8FBC-F43C-AD9FF160ADE9}"/>
          </ac:spMkLst>
        </pc:spChg>
        <pc:spChg chg="add mod ord">
          <ac:chgData name="Randi Willis" userId="b26e8fe7-442e-488c-99ec-7e7a41f2f077" providerId="ADAL" clId="{F238EE4D-F147-48CF-B69E-9745183F3069}" dt="2024-09-04T14:04:32.219" v="1271" actId="1076"/>
          <ac:spMkLst>
            <pc:docMk/>
            <pc:sldMk cId="2899666449" sldId="321"/>
            <ac:spMk id="11" creationId="{028E6ADB-5BE5-E80C-7A70-4D9039C0E5D1}"/>
          </ac:spMkLst>
        </pc:spChg>
        <pc:spChg chg="mod">
          <ac:chgData name="Randi Willis" userId="b26e8fe7-442e-488c-99ec-7e7a41f2f077" providerId="ADAL" clId="{F238EE4D-F147-48CF-B69E-9745183F3069}" dt="2024-09-04T14:00:23.267" v="1243" actId="208"/>
          <ac:spMkLst>
            <pc:docMk/>
            <pc:sldMk cId="2899666449" sldId="321"/>
            <ac:spMk id="12" creationId="{D5E382EB-251A-BA64-3A73-9D8284D1DB89}"/>
          </ac:spMkLst>
        </pc:spChg>
        <pc:picChg chg="del">
          <ac:chgData name="Randi Willis" userId="b26e8fe7-442e-488c-99ec-7e7a41f2f077" providerId="ADAL" clId="{F238EE4D-F147-48CF-B69E-9745183F3069}" dt="2024-09-04T13:55:12.771" v="1189" actId="21"/>
          <ac:picMkLst>
            <pc:docMk/>
            <pc:sldMk cId="2899666449" sldId="321"/>
            <ac:picMk id="3" creationId="{B1A54CBF-51C6-B03B-02BB-2991CBDDDE6A}"/>
          </ac:picMkLst>
        </pc:picChg>
        <pc:picChg chg="add mod">
          <ac:chgData name="Randi Willis" userId="b26e8fe7-442e-488c-99ec-7e7a41f2f077" providerId="ADAL" clId="{F238EE4D-F147-48CF-B69E-9745183F3069}" dt="2024-09-04T14:04:38.465" v="1273" actId="1076"/>
          <ac:picMkLst>
            <pc:docMk/>
            <pc:sldMk cId="2899666449" sldId="321"/>
            <ac:picMk id="5" creationId="{2C5D8CD7-8CC8-06FE-8D30-0CBB62C56C5B}"/>
          </ac:picMkLst>
        </pc:picChg>
        <pc:picChg chg="del mod">
          <ac:chgData name="Randi Willis" userId="b26e8fe7-442e-488c-99ec-7e7a41f2f077" providerId="ADAL" clId="{F238EE4D-F147-48CF-B69E-9745183F3069}" dt="2024-09-04T13:55:10.069" v="1188" actId="21"/>
          <ac:picMkLst>
            <pc:docMk/>
            <pc:sldMk cId="2899666449" sldId="321"/>
            <ac:picMk id="6" creationId="{A3D5B7EE-975F-AC80-3618-4D1C085BA6CF}"/>
          </ac:picMkLst>
        </pc:picChg>
        <pc:picChg chg="add mod">
          <ac:chgData name="Randi Willis" userId="b26e8fe7-442e-488c-99ec-7e7a41f2f077" providerId="ADAL" clId="{F238EE4D-F147-48CF-B69E-9745183F3069}" dt="2024-09-04T14:04:06.421" v="1265" actId="688"/>
          <ac:picMkLst>
            <pc:docMk/>
            <pc:sldMk cId="2899666449" sldId="321"/>
            <ac:picMk id="8" creationId="{4DA57D8C-7D74-2430-4409-E7EED6C9E366}"/>
          </ac:picMkLst>
        </pc:picChg>
        <pc:picChg chg="add mod">
          <ac:chgData name="Randi Willis" userId="b26e8fe7-442e-488c-99ec-7e7a41f2f077" providerId="ADAL" clId="{F238EE4D-F147-48CF-B69E-9745183F3069}" dt="2024-09-04T14:04:34.337" v="1272" actId="1076"/>
          <ac:picMkLst>
            <pc:docMk/>
            <pc:sldMk cId="2899666449" sldId="321"/>
            <ac:picMk id="9" creationId="{49A60175-58C9-1C20-33E3-9F75478DD65A}"/>
          </ac:picMkLst>
        </pc:picChg>
        <pc:picChg chg="del">
          <ac:chgData name="Randi Willis" userId="b26e8fe7-442e-488c-99ec-7e7a41f2f077" providerId="ADAL" clId="{F238EE4D-F147-48CF-B69E-9745183F3069}" dt="2024-09-04T13:52:58.807" v="1171" actId="21"/>
          <ac:picMkLst>
            <pc:docMk/>
            <pc:sldMk cId="2899666449" sldId="321"/>
            <ac:picMk id="1028" creationId="{DD61A588-3F90-47A6-B324-07C960E46D40}"/>
          </ac:picMkLst>
        </pc:picChg>
      </pc:sldChg>
      <pc:sldChg chg="addSp delSp modSp add mod ord">
        <pc:chgData name="Randi Willis" userId="b26e8fe7-442e-488c-99ec-7e7a41f2f077" providerId="ADAL" clId="{F238EE4D-F147-48CF-B69E-9745183F3069}" dt="2024-09-04T15:57:37.779" v="1389" actId="255"/>
        <pc:sldMkLst>
          <pc:docMk/>
          <pc:sldMk cId="3018653513" sldId="322"/>
        </pc:sldMkLst>
        <pc:spChg chg="add del mod">
          <ac:chgData name="Randi Willis" userId="b26e8fe7-442e-488c-99ec-7e7a41f2f077" providerId="ADAL" clId="{F238EE4D-F147-48CF-B69E-9745183F3069}" dt="2024-09-04T15:15:10.878" v="1375" actId="21"/>
          <ac:spMkLst>
            <pc:docMk/>
            <pc:sldMk cId="3018653513" sldId="322"/>
            <ac:spMk id="3" creationId="{3D63E82F-4BFA-CA6B-D748-59D7109F5485}"/>
          </ac:spMkLst>
        </pc:spChg>
        <pc:spChg chg="add mod">
          <ac:chgData name="Randi Willis" userId="b26e8fe7-442e-488c-99ec-7e7a41f2f077" providerId="ADAL" clId="{F238EE4D-F147-48CF-B69E-9745183F3069}" dt="2024-09-04T15:57:37.779" v="1389" actId="255"/>
          <ac:spMkLst>
            <pc:docMk/>
            <pc:sldMk cId="3018653513" sldId="322"/>
            <ac:spMk id="4" creationId="{CD013133-F351-20C8-0416-32C2086B3E34}"/>
          </ac:spMkLst>
        </pc:spChg>
        <pc:spChg chg="mod">
          <ac:chgData name="Randi Willis" userId="b26e8fe7-442e-488c-99ec-7e7a41f2f077" providerId="ADAL" clId="{F238EE4D-F147-48CF-B69E-9745183F3069}" dt="2024-09-04T14:45:09.001" v="1372" actId="1076"/>
          <ac:spMkLst>
            <pc:docMk/>
            <pc:sldMk cId="3018653513" sldId="322"/>
            <ac:spMk id="18" creationId="{E3AACF20-0897-B2C7-C022-4EE08892A25B}"/>
          </ac:spMkLst>
        </pc:spChg>
        <pc:spChg chg="mod">
          <ac:chgData name="Randi Willis" userId="b26e8fe7-442e-488c-99ec-7e7a41f2f077" providerId="ADAL" clId="{F238EE4D-F147-48CF-B69E-9745183F3069}" dt="2024-09-04T14:45:14.354" v="1373" actId="1076"/>
          <ac:spMkLst>
            <pc:docMk/>
            <pc:sldMk cId="3018653513" sldId="322"/>
            <ac:spMk id="20" creationId="{7F9A0D97-F101-9389-F8FF-79838DFFC2E8}"/>
          </ac:spMkLst>
        </pc:spChg>
        <pc:spChg chg="del">
          <ac:chgData name="Randi Willis" userId="b26e8fe7-442e-488c-99ec-7e7a41f2f077" providerId="ADAL" clId="{F238EE4D-F147-48CF-B69E-9745183F3069}" dt="2024-09-04T15:15:06.246" v="1374" actId="21"/>
          <ac:spMkLst>
            <pc:docMk/>
            <pc:sldMk cId="3018653513" sldId="322"/>
            <ac:spMk id="21" creationId="{511E9E74-AA33-F991-DBEC-8D313EDA1685}"/>
          </ac:spMkLst>
        </pc:spChg>
        <pc:grpChg chg="mod">
          <ac:chgData name="Randi Willis" userId="b26e8fe7-442e-488c-99ec-7e7a41f2f077" providerId="ADAL" clId="{F238EE4D-F147-48CF-B69E-9745183F3069}" dt="2024-09-04T15:15:31.535" v="1380" actId="1076"/>
          <ac:grpSpMkLst>
            <pc:docMk/>
            <pc:sldMk cId="3018653513" sldId="322"/>
            <ac:grpSpMk id="22" creationId="{CB0523E5-3CE9-7D19-CD31-540DFE84CBFF}"/>
          </ac:grpSpMkLst>
        </pc:grpChg>
        <pc:picChg chg="add mod">
          <ac:chgData name="Randi Willis" userId="b26e8fe7-442e-488c-99ec-7e7a41f2f077" providerId="ADAL" clId="{F238EE4D-F147-48CF-B69E-9745183F3069}" dt="2024-09-04T15:15:42.940" v="1382"/>
          <ac:picMkLst>
            <pc:docMk/>
            <pc:sldMk cId="3018653513" sldId="322"/>
            <ac:picMk id="17" creationId="{C1F3E671-4AC8-4E76-4926-0F0CB40C4AE0}"/>
          </ac:picMkLst>
        </pc:picChg>
        <pc:picChg chg="del mod">
          <ac:chgData name="Randi Willis" userId="b26e8fe7-442e-488c-99ec-7e7a41f2f077" providerId="ADAL" clId="{F238EE4D-F147-48CF-B69E-9745183F3069}" dt="2024-09-04T15:15:27.474" v="1379" actId="21"/>
          <ac:picMkLst>
            <pc:docMk/>
            <pc:sldMk cId="3018653513" sldId="322"/>
            <ac:picMk id="35" creationId="{C1F3E671-4AC8-4E76-4926-0F0CB40C4AE0}"/>
          </ac:picMkLst>
        </pc:picChg>
      </pc:sldChg>
      <pc:sldMasterChg chg="delSldLayout">
        <pc:chgData name="Randi Willis" userId="b26e8fe7-442e-488c-99ec-7e7a41f2f077" providerId="ADAL" clId="{F238EE4D-F147-48CF-B69E-9745183F3069}" dt="2024-08-22T17:36:22.309" v="425" actId="2696"/>
        <pc:sldMasterMkLst>
          <pc:docMk/>
          <pc:sldMasterMk cId="0" sldId="2147483674"/>
        </pc:sldMasterMkLst>
        <pc:sldLayoutChg chg="del">
          <pc:chgData name="Randi Willis" userId="b26e8fe7-442e-488c-99ec-7e7a41f2f077" providerId="ADAL" clId="{F238EE4D-F147-48CF-B69E-9745183F3069}" dt="2024-08-22T17:02:55.656" v="273" actId="2696"/>
          <pc:sldLayoutMkLst>
            <pc:docMk/>
            <pc:sldMasterMk cId="0" sldId="2147483674"/>
            <pc:sldLayoutMk cId="0" sldId="2147483662"/>
          </pc:sldLayoutMkLst>
        </pc:sldLayoutChg>
        <pc:sldLayoutChg chg="del">
          <pc:chgData name="Randi Willis" userId="b26e8fe7-442e-488c-99ec-7e7a41f2f077" providerId="ADAL" clId="{F238EE4D-F147-48CF-B69E-9745183F3069}" dt="2024-08-22T16:04:38.379" v="190" actId="2696"/>
          <pc:sldLayoutMkLst>
            <pc:docMk/>
            <pc:sldMasterMk cId="0" sldId="2147483674"/>
            <pc:sldLayoutMk cId="0" sldId="2147483666"/>
          </pc:sldLayoutMkLst>
        </pc:sldLayoutChg>
        <pc:sldLayoutChg chg="del">
          <pc:chgData name="Randi Willis" userId="b26e8fe7-442e-488c-99ec-7e7a41f2f077" providerId="ADAL" clId="{F238EE4D-F147-48CF-B69E-9745183F3069}" dt="2024-08-22T17:36:22.309" v="425" actId="2696"/>
          <pc:sldLayoutMkLst>
            <pc:docMk/>
            <pc:sldMasterMk cId="0" sldId="2147483674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9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8bca512db4_0_4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8bca512db4_0_41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why dress code matters:  we want your focus on learning in the classroom without distractions.  We also want you to dress for success and represent the best you possible!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fld id="{A4A2232E-F73D-407B-9A2C-B46C7D1AC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8bca512db4_0_4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8bca512db4_0_450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8bca512db4_0_4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8bca512db4_0_41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13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8bca512db4_0_3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8bca512db4_0_32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99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8bca512db4_0_3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8bca512db4_0_32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6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F98E-F3DB-4E29-8614-4692D54723A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BFD4-D805-43EC-AA0F-45DFD26B5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F98E-F3DB-4E29-8614-4692D54723A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BFD4-D805-43EC-AA0F-45DFD26B5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25717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411480"/>
            <a:ext cx="4539996" cy="4073652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83230"/>
            <a:ext cx="2949178" cy="15019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098119" y="2440607"/>
            <a:ext cx="3360420" cy="20574"/>
          </a:xfrm>
          <a:custGeom>
            <a:avLst/>
            <a:gdLst>
              <a:gd name="connsiteX0" fmla="*/ 0 w 3360420"/>
              <a:gd name="connsiteY0" fmla="*/ 0 h 20574"/>
              <a:gd name="connsiteX1" fmla="*/ 638480 w 3360420"/>
              <a:gd name="connsiteY1" fmla="*/ 0 h 20574"/>
              <a:gd name="connsiteX2" fmla="*/ 1310564 w 3360420"/>
              <a:gd name="connsiteY2" fmla="*/ 0 h 20574"/>
              <a:gd name="connsiteX3" fmla="*/ 2016252 w 3360420"/>
              <a:gd name="connsiteY3" fmla="*/ 0 h 20574"/>
              <a:gd name="connsiteX4" fmla="*/ 2721940 w 3360420"/>
              <a:gd name="connsiteY4" fmla="*/ 0 h 20574"/>
              <a:gd name="connsiteX5" fmla="*/ 3360420 w 3360420"/>
              <a:gd name="connsiteY5" fmla="*/ 0 h 20574"/>
              <a:gd name="connsiteX6" fmla="*/ 3360420 w 3360420"/>
              <a:gd name="connsiteY6" fmla="*/ 20574 h 20574"/>
              <a:gd name="connsiteX7" fmla="*/ 2621128 w 3360420"/>
              <a:gd name="connsiteY7" fmla="*/ 20574 h 20574"/>
              <a:gd name="connsiteX8" fmla="*/ 1881835 w 3360420"/>
              <a:gd name="connsiteY8" fmla="*/ 20574 h 20574"/>
              <a:gd name="connsiteX9" fmla="*/ 1209751 w 3360420"/>
              <a:gd name="connsiteY9" fmla="*/ 20574 h 20574"/>
              <a:gd name="connsiteX10" fmla="*/ 0 w 3360420"/>
              <a:gd name="connsiteY10" fmla="*/ 20574 h 20574"/>
              <a:gd name="connsiteX11" fmla="*/ 0 w 3360420"/>
              <a:gd name="connsiteY11" fmla="*/ 0 h 2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0420" h="20574" fill="none" extrusionOk="0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597" y="8892"/>
                  <a:pt x="3360808" y="12703"/>
                  <a:pt x="3360420" y="20574"/>
                </a:cubicBezTo>
                <a:cubicBezTo>
                  <a:pt x="3047302" y="-11983"/>
                  <a:pt x="2960325" y="17098"/>
                  <a:pt x="2621128" y="20574"/>
                </a:cubicBezTo>
                <a:cubicBezTo>
                  <a:pt x="2281931" y="24050"/>
                  <a:pt x="2176842" y="33702"/>
                  <a:pt x="1881835" y="20574"/>
                </a:cubicBezTo>
                <a:cubicBezTo>
                  <a:pt x="1586828" y="7446"/>
                  <a:pt x="1449984" y="-2138"/>
                  <a:pt x="1209751" y="20574"/>
                </a:cubicBezTo>
                <a:cubicBezTo>
                  <a:pt x="969518" y="43286"/>
                  <a:pt x="318488" y="62760"/>
                  <a:pt x="0" y="20574"/>
                </a:cubicBezTo>
                <a:cubicBezTo>
                  <a:pt x="-161" y="11630"/>
                  <a:pt x="139" y="4527"/>
                  <a:pt x="0" y="0"/>
                </a:cubicBezTo>
                <a:close/>
              </a:path>
              <a:path w="3360420" h="20574" stroke="0" extrusionOk="0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60956" y="8886"/>
                  <a:pt x="3359775" y="10327"/>
                  <a:pt x="3360420" y="20574"/>
                </a:cubicBezTo>
                <a:cubicBezTo>
                  <a:pt x="3025528" y="-8746"/>
                  <a:pt x="2845368" y="41895"/>
                  <a:pt x="2688336" y="20574"/>
                </a:cubicBezTo>
                <a:cubicBezTo>
                  <a:pt x="2531304" y="-747"/>
                  <a:pt x="2279760" y="-2784"/>
                  <a:pt x="1949044" y="20574"/>
                </a:cubicBezTo>
                <a:cubicBezTo>
                  <a:pt x="1618328" y="43932"/>
                  <a:pt x="1624903" y="14363"/>
                  <a:pt x="1377772" y="20574"/>
                </a:cubicBezTo>
                <a:cubicBezTo>
                  <a:pt x="1130641" y="26785"/>
                  <a:pt x="973925" y="-12225"/>
                  <a:pt x="705688" y="20574"/>
                </a:cubicBezTo>
                <a:cubicBezTo>
                  <a:pt x="437451" y="53373"/>
                  <a:pt x="236989" y="-6880"/>
                  <a:pt x="0" y="20574"/>
                </a:cubicBezTo>
                <a:cubicBezTo>
                  <a:pt x="271" y="13936"/>
                  <a:pt x="-429" y="800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0856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69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rms.stjohns.k12.fl.us/wp-content/uploads/2024/08/2024-2025-Elective-Supply-List.docx" TargetMode="External"/><Relationship Id="rId2" Type="http://schemas.openxmlformats.org/officeDocument/2006/relationships/hyperlink" Target="https://www-grms.stjohns.k12.fl.us/wp-content/uploads/2024/06/2024-2025-GRMS-School-Master-Supply-List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ko/photos/%EC%95%A0%ED%94%8C-airpods-%EC%97%90%EC%96%B4-%ED%8C%9F-1766244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s://webstockreview.net/explore/finger-clipart-w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pple.stackexchange.com/questions/54326/where-can-i-find-an-iphone-4s-skin-image/54334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hyperlink" Target="https://www.stjohns.k12.fl.us/schoolservices/conduct/#:~:text=Trustworthiness%2C%20respect%2C%20responsibility%2C%20fairness,something%20of%20worth%20to%20society.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hyperlink" Target="https://clipartion.com/free-clipart-backpack-clipar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ana.alexander@stjohns.k12.fl.u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freepngimg.com/png/37422-baseball-cap-transparent-image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pngimg.com/download/737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rly.cullipher@stjohns.k12.fl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-grms.stjohns.k12.fl.us/" TargetMode="External"/><Relationship Id="rId5" Type="http://schemas.openxmlformats.org/officeDocument/2006/relationships/hyperlink" Target="mailto:Renee.downey@stjohns.k12.fl.us" TargetMode="External"/><Relationship Id="rId4" Type="http://schemas.openxmlformats.org/officeDocument/2006/relationships/hyperlink" Target="mailto:Lydia.yeoman@stjohns.k12.fl.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johns.keepntrack.com/appl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evin.lobo@gmail.com" TargetMode="External"/><Relationship Id="rId5" Type="http://schemas.openxmlformats.org/officeDocument/2006/relationships/hyperlink" Target="https://pixabay.com/en/volunteer-volunteerism-volunteering-652383/" TargetMode="Externa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amblerogerspto@gmail.com" TargetMode="External"/><Relationship Id="rId2" Type="http://schemas.openxmlformats.org/officeDocument/2006/relationships/hyperlink" Target="https://www-grms.stjohns.k12.fl.us/pto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s://schoolpay.com/parent/mip/MdVsu" TargetMode="External"/><Relationship Id="rId4" Type="http://schemas.openxmlformats.org/officeDocument/2006/relationships/hyperlink" Target="https://www.facebook.com/groups/grmspto/?ref=shar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aclyn.racano@stjohns.k12.fl.us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halloran@stjohns.k12.fl.us" TargetMode="External"/><Relationship Id="rId7" Type="http://schemas.openxmlformats.org/officeDocument/2006/relationships/hyperlink" Target="mailto:Danielle.waldrop@stjohns.k12.fl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my.Kelly@stjohns.k12.fl.us" TargetMode="External"/><Relationship Id="rId5" Type="http://schemas.openxmlformats.org/officeDocument/2006/relationships/hyperlink" Target="mailto:Tony.Canoura@stjohns.k12.fl.us" TargetMode="External"/><Relationship Id="rId4" Type="http://schemas.openxmlformats.org/officeDocument/2006/relationships/hyperlink" Target="mailto:Allison.romano@stjohns.k12.fl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rms.stjohns.k12.fl.us/teach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greve@stjohns.k12.fl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stjohns.k12.fl.us/media/edtech/schoology/schoology-for-parents/" TargetMode="External"/><Relationship Id="rId4" Type="http://schemas.openxmlformats.org/officeDocument/2006/relationships/hyperlink" Target="https://homeaccess.stjohns.k12.fl.us/HomeAccess/Account/LogOn?ReturnUrl=%2fhomeac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Gamble Rogers Middle School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a great day to be a stingray!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2051637" y="15480"/>
            <a:ext cx="4568265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assist you?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231228" y="1254193"/>
            <a:ext cx="3787522" cy="19438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let us know if your child has forgotten their lunch. We will hold it in the front office until they rec</a:t>
            </a:r>
            <a:r>
              <a:rPr lang="en-US" dirty="0"/>
              <a:t>ei</a:t>
            </a:r>
            <a:r>
              <a:rPr lang="en" dirty="0"/>
              <a:t>ve the message from the message board.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dirty="0">
                <a:solidFill>
                  <a:srgbClr val="FF0000"/>
                </a:solidFill>
              </a:rPr>
            </a:br>
            <a:r>
              <a:rPr lang="en" sz="1400" dirty="0">
                <a:solidFill>
                  <a:srgbClr val="FF0000"/>
                </a:solidFill>
              </a:rPr>
              <a:t>*Note food from outside sources are not permitted.</a:t>
            </a:r>
            <a:endParaRPr sz="1400" dirty="0">
              <a:solidFill>
                <a:srgbClr val="FF0000"/>
              </a:solidFill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1859536" y="492435"/>
            <a:ext cx="4392498" cy="172309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085585" y="983932"/>
            <a:ext cx="403095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Call the office and speak with Mrs. Willis, who will write the message down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Your student’s name will be placed on the student message board in the main hall (Encourage your student to check the board daily)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Students whose name appears on the message board will bring the name slip to Mrs. Willis and she will give the message to the student.</a:t>
            </a:r>
          </a:p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· If a student’s name is still on the message board during the last period of the day, a WEB student will deliver the message to the student’s classroom.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231229" y="3755202"/>
            <a:ext cx="3656892" cy="1308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Students must be checked out prior to 30 minutes before the end of the day.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b="1" dirty="0"/>
              <a:t>Last check out on a regular day is 1:20 PM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b="1" dirty="0"/>
              <a:t>Last check out on Wednesday is 12:20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9" name="Google Shape;859;p31"/>
          <p:cNvGrpSpPr/>
          <p:nvPr/>
        </p:nvGrpSpPr>
        <p:grpSpPr>
          <a:xfrm rot="474658">
            <a:off x="1360042" y="749805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073355" y="817162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Check Out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869040" y="821894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Drop Off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577956" y="760939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Message Board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1144450" y="2865516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5557;p74">
            <a:extLst>
              <a:ext uri="{FF2B5EF4-FFF2-40B4-BE49-F238E27FC236}">
                <a16:creationId xmlns:a16="http://schemas.microsoft.com/office/drawing/2014/main" id="{60B18679-6DBC-43F4-8175-33006B3949B9}"/>
              </a:ext>
            </a:extLst>
          </p:cNvPr>
          <p:cNvGrpSpPr/>
          <p:nvPr/>
        </p:nvGrpSpPr>
        <p:grpSpPr>
          <a:xfrm>
            <a:off x="6394489" y="1452"/>
            <a:ext cx="901684" cy="800214"/>
            <a:chOff x="2656024" y="3365144"/>
            <a:chExt cx="298735" cy="365472"/>
          </a:xfrm>
        </p:grpSpPr>
        <p:sp>
          <p:nvSpPr>
            <p:cNvPr id="47" name="Google Shape;15558;p74">
              <a:extLst>
                <a:ext uri="{FF2B5EF4-FFF2-40B4-BE49-F238E27FC236}">
                  <a16:creationId xmlns:a16="http://schemas.microsoft.com/office/drawing/2014/main" id="{F5F0AFCF-B348-4E44-BD87-DC01A1E0ACC3}"/>
                </a:ext>
              </a:extLst>
            </p:cNvPr>
            <p:cNvSpPr/>
            <p:nvPr/>
          </p:nvSpPr>
          <p:spPr>
            <a:xfrm>
              <a:off x="2793509" y="3554379"/>
              <a:ext cx="23792" cy="170840"/>
            </a:xfrm>
            <a:custGeom>
              <a:avLst/>
              <a:gdLst/>
              <a:ahLst/>
              <a:cxnLst/>
              <a:rect l="l" t="t" r="r" b="b"/>
              <a:pathLst>
                <a:path w="908" h="6520" extrusionOk="0">
                  <a:moveTo>
                    <a:pt x="0" y="0"/>
                  </a:moveTo>
                  <a:lnTo>
                    <a:pt x="0" y="6068"/>
                  </a:lnTo>
                  <a:cubicBezTo>
                    <a:pt x="0" y="6318"/>
                    <a:pt x="206" y="6519"/>
                    <a:pt x="456" y="6519"/>
                  </a:cubicBezTo>
                  <a:cubicBezTo>
                    <a:pt x="701" y="6519"/>
                    <a:pt x="907" y="6318"/>
                    <a:pt x="907" y="6068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59;p74">
              <a:extLst>
                <a:ext uri="{FF2B5EF4-FFF2-40B4-BE49-F238E27FC236}">
                  <a16:creationId xmlns:a16="http://schemas.microsoft.com/office/drawing/2014/main" id="{E836076F-9F52-45BF-A3CC-B3C53F92CB6E}"/>
                </a:ext>
              </a:extLst>
            </p:cNvPr>
            <p:cNvSpPr/>
            <p:nvPr/>
          </p:nvSpPr>
          <p:spPr>
            <a:xfrm>
              <a:off x="2793509" y="3554379"/>
              <a:ext cx="23661" cy="39147"/>
            </a:xfrm>
            <a:custGeom>
              <a:avLst/>
              <a:gdLst/>
              <a:ahLst/>
              <a:cxnLst/>
              <a:rect l="l" t="t" r="r" b="b"/>
              <a:pathLst>
                <a:path w="903" h="1494" extrusionOk="0">
                  <a:moveTo>
                    <a:pt x="0" y="0"/>
                  </a:moveTo>
                  <a:lnTo>
                    <a:pt x="0" y="1493"/>
                  </a:lnTo>
                  <a:lnTo>
                    <a:pt x="902" y="1493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60;p74">
              <a:extLst>
                <a:ext uri="{FF2B5EF4-FFF2-40B4-BE49-F238E27FC236}">
                  <a16:creationId xmlns:a16="http://schemas.microsoft.com/office/drawing/2014/main" id="{3967FA81-CCF3-40B0-B20A-C80575858396}"/>
                </a:ext>
              </a:extLst>
            </p:cNvPr>
            <p:cNvSpPr/>
            <p:nvPr/>
          </p:nvSpPr>
          <p:spPr>
            <a:xfrm>
              <a:off x="2720797" y="3431541"/>
              <a:ext cx="169321" cy="156612"/>
            </a:xfrm>
            <a:custGeom>
              <a:avLst/>
              <a:gdLst/>
              <a:ahLst/>
              <a:cxnLst/>
              <a:rect l="l" t="t" r="r" b="b"/>
              <a:pathLst>
                <a:path w="6462" h="5977" extrusionOk="0">
                  <a:moveTo>
                    <a:pt x="3234" y="1"/>
                  </a:moveTo>
                  <a:cubicBezTo>
                    <a:pt x="3095" y="1"/>
                    <a:pt x="2958" y="74"/>
                    <a:pt x="2890" y="215"/>
                  </a:cubicBezTo>
                  <a:lnTo>
                    <a:pt x="2237" y="1530"/>
                  </a:lnTo>
                  <a:lnTo>
                    <a:pt x="2218" y="1568"/>
                  </a:lnTo>
                  <a:cubicBezTo>
                    <a:pt x="2165" y="1684"/>
                    <a:pt x="2060" y="1760"/>
                    <a:pt x="1935" y="1780"/>
                  </a:cubicBezTo>
                  <a:lnTo>
                    <a:pt x="889" y="1928"/>
                  </a:lnTo>
                  <a:lnTo>
                    <a:pt x="437" y="1996"/>
                  </a:lnTo>
                  <a:cubicBezTo>
                    <a:pt x="125" y="2039"/>
                    <a:pt x="0" y="2423"/>
                    <a:pt x="226" y="2648"/>
                  </a:cubicBezTo>
                  <a:lnTo>
                    <a:pt x="1306" y="3700"/>
                  </a:lnTo>
                  <a:cubicBezTo>
                    <a:pt x="1397" y="3791"/>
                    <a:pt x="1436" y="3916"/>
                    <a:pt x="1417" y="4040"/>
                  </a:cubicBezTo>
                  <a:lnTo>
                    <a:pt x="1157" y="5528"/>
                  </a:lnTo>
                  <a:cubicBezTo>
                    <a:pt x="1116" y="5775"/>
                    <a:pt x="1314" y="5977"/>
                    <a:pt x="1537" y="5977"/>
                  </a:cubicBezTo>
                  <a:cubicBezTo>
                    <a:pt x="1595" y="5977"/>
                    <a:pt x="1656" y="5963"/>
                    <a:pt x="1714" y="5932"/>
                  </a:cubicBezTo>
                  <a:lnTo>
                    <a:pt x="2233" y="5658"/>
                  </a:lnTo>
                  <a:lnTo>
                    <a:pt x="3053" y="5226"/>
                  </a:lnTo>
                  <a:cubicBezTo>
                    <a:pt x="3108" y="5197"/>
                    <a:pt x="3169" y="5184"/>
                    <a:pt x="3231" y="5184"/>
                  </a:cubicBezTo>
                  <a:cubicBezTo>
                    <a:pt x="3250" y="5184"/>
                    <a:pt x="3269" y="5185"/>
                    <a:pt x="3289" y="5188"/>
                  </a:cubicBezTo>
                  <a:cubicBezTo>
                    <a:pt x="3327" y="5192"/>
                    <a:pt x="3370" y="5207"/>
                    <a:pt x="3409" y="5226"/>
                  </a:cubicBezTo>
                  <a:lnTo>
                    <a:pt x="4743" y="5932"/>
                  </a:lnTo>
                  <a:cubicBezTo>
                    <a:pt x="4802" y="5963"/>
                    <a:pt x="4864" y="5977"/>
                    <a:pt x="4923" y="5977"/>
                  </a:cubicBezTo>
                  <a:cubicBezTo>
                    <a:pt x="5146" y="5977"/>
                    <a:pt x="5342" y="5775"/>
                    <a:pt x="5300" y="5528"/>
                  </a:cubicBezTo>
                  <a:lnTo>
                    <a:pt x="5295" y="5509"/>
                  </a:lnTo>
                  <a:lnTo>
                    <a:pt x="5041" y="4040"/>
                  </a:lnTo>
                  <a:cubicBezTo>
                    <a:pt x="5022" y="3916"/>
                    <a:pt x="5060" y="3791"/>
                    <a:pt x="5151" y="3700"/>
                  </a:cubicBezTo>
                  <a:lnTo>
                    <a:pt x="6236" y="2648"/>
                  </a:lnTo>
                  <a:cubicBezTo>
                    <a:pt x="6462" y="2428"/>
                    <a:pt x="6337" y="2039"/>
                    <a:pt x="6025" y="1996"/>
                  </a:cubicBezTo>
                  <a:lnTo>
                    <a:pt x="4527" y="1780"/>
                  </a:lnTo>
                  <a:cubicBezTo>
                    <a:pt x="4402" y="1760"/>
                    <a:pt x="4297" y="1684"/>
                    <a:pt x="4239" y="1568"/>
                  </a:cubicBezTo>
                  <a:lnTo>
                    <a:pt x="3572" y="215"/>
                  </a:lnTo>
                  <a:cubicBezTo>
                    <a:pt x="3562" y="186"/>
                    <a:pt x="3543" y="162"/>
                    <a:pt x="3529" y="138"/>
                  </a:cubicBezTo>
                  <a:cubicBezTo>
                    <a:pt x="3451" y="45"/>
                    <a:pt x="3342" y="1"/>
                    <a:pt x="3234" y="1"/>
                  </a:cubicBezTo>
                  <a:close/>
                </a:path>
              </a:pathLst>
            </a:custGeom>
            <a:solidFill>
              <a:srgbClr val="BF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61;p74">
              <a:extLst>
                <a:ext uri="{FF2B5EF4-FFF2-40B4-BE49-F238E27FC236}">
                  <a16:creationId xmlns:a16="http://schemas.microsoft.com/office/drawing/2014/main" id="{DA40775A-0F25-434A-BC46-FAC9C34AD9ED}"/>
                </a:ext>
              </a:extLst>
            </p:cNvPr>
            <p:cNvSpPr/>
            <p:nvPr/>
          </p:nvSpPr>
          <p:spPr>
            <a:xfrm>
              <a:off x="2720666" y="3482060"/>
              <a:ext cx="58641" cy="106094"/>
            </a:xfrm>
            <a:custGeom>
              <a:avLst/>
              <a:gdLst/>
              <a:ahLst/>
              <a:cxnLst/>
              <a:rect l="l" t="t" r="r" b="b"/>
              <a:pathLst>
                <a:path w="2238" h="4049" extrusionOk="0">
                  <a:moveTo>
                    <a:pt x="894" y="0"/>
                  </a:moveTo>
                  <a:lnTo>
                    <a:pt x="442" y="68"/>
                  </a:lnTo>
                  <a:cubicBezTo>
                    <a:pt x="125" y="111"/>
                    <a:pt x="1" y="500"/>
                    <a:pt x="231" y="720"/>
                  </a:cubicBezTo>
                  <a:lnTo>
                    <a:pt x="1311" y="1772"/>
                  </a:lnTo>
                  <a:cubicBezTo>
                    <a:pt x="1398" y="1863"/>
                    <a:pt x="1441" y="1988"/>
                    <a:pt x="1417" y="2112"/>
                  </a:cubicBezTo>
                  <a:lnTo>
                    <a:pt x="1162" y="3600"/>
                  </a:lnTo>
                  <a:cubicBezTo>
                    <a:pt x="1121" y="3847"/>
                    <a:pt x="1316" y="4049"/>
                    <a:pt x="1540" y="4049"/>
                  </a:cubicBezTo>
                  <a:cubicBezTo>
                    <a:pt x="1599" y="4049"/>
                    <a:pt x="1660" y="4035"/>
                    <a:pt x="1719" y="4004"/>
                  </a:cubicBezTo>
                  <a:lnTo>
                    <a:pt x="2238" y="3730"/>
                  </a:lnTo>
                  <a:cubicBezTo>
                    <a:pt x="2026" y="3697"/>
                    <a:pt x="1882" y="3500"/>
                    <a:pt x="1921" y="3288"/>
                  </a:cubicBezTo>
                  <a:lnTo>
                    <a:pt x="2175" y="1800"/>
                  </a:lnTo>
                  <a:cubicBezTo>
                    <a:pt x="2194" y="1676"/>
                    <a:pt x="2156" y="1546"/>
                    <a:pt x="2065" y="1460"/>
                  </a:cubicBezTo>
                  <a:lnTo>
                    <a:pt x="985" y="404"/>
                  </a:lnTo>
                  <a:cubicBezTo>
                    <a:pt x="879" y="303"/>
                    <a:pt x="841" y="144"/>
                    <a:pt x="894" y="0"/>
                  </a:cubicBezTo>
                  <a:close/>
                </a:path>
              </a:pathLst>
            </a:custGeom>
            <a:solidFill>
              <a:srgbClr val="D4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62;p74">
              <a:extLst>
                <a:ext uri="{FF2B5EF4-FFF2-40B4-BE49-F238E27FC236}">
                  <a16:creationId xmlns:a16="http://schemas.microsoft.com/office/drawing/2014/main" id="{D45339F8-FCD5-44C9-BB60-DCC7A225EA03}"/>
                </a:ext>
              </a:extLst>
            </p:cNvPr>
            <p:cNvSpPr/>
            <p:nvPr/>
          </p:nvSpPr>
          <p:spPr>
            <a:xfrm>
              <a:off x="2800662" y="3365144"/>
              <a:ext cx="10848" cy="38963"/>
            </a:xfrm>
            <a:custGeom>
              <a:avLst/>
              <a:gdLst/>
              <a:ahLst/>
              <a:cxnLst/>
              <a:rect l="l" t="t" r="r" b="b"/>
              <a:pathLst>
                <a:path w="414" h="1487" extrusionOk="0">
                  <a:moveTo>
                    <a:pt x="207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1280"/>
                  </a:lnTo>
                  <a:cubicBezTo>
                    <a:pt x="1" y="1390"/>
                    <a:pt x="92" y="1486"/>
                    <a:pt x="207" y="1486"/>
                  </a:cubicBezTo>
                  <a:cubicBezTo>
                    <a:pt x="322" y="1486"/>
                    <a:pt x="413" y="1390"/>
                    <a:pt x="413" y="1280"/>
                  </a:cubicBezTo>
                  <a:lnTo>
                    <a:pt x="413" y="209"/>
                  </a:lnTo>
                  <a:cubicBezTo>
                    <a:pt x="413" y="70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63;p74">
              <a:extLst>
                <a:ext uri="{FF2B5EF4-FFF2-40B4-BE49-F238E27FC236}">
                  <a16:creationId xmlns:a16="http://schemas.microsoft.com/office/drawing/2014/main" id="{75AD86E3-9937-4B4B-995A-9F682C83EEDF}"/>
                </a:ext>
              </a:extLst>
            </p:cNvPr>
            <p:cNvSpPr/>
            <p:nvPr/>
          </p:nvSpPr>
          <p:spPr>
            <a:xfrm>
              <a:off x="2843189" y="3376071"/>
              <a:ext cx="24237" cy="36946"/>
            </a:xfrm>
            <a:custGeom>
              <a:avLst/>
              <a:gdLst/>
              <a:ahLst/>
              <a:cxnLst/>
              <a:rect l="l" t="t" r="r" b="b"/>
              <a:pathLst>
                <a:path w="925" h="1410" extrusionOk="0">
                  <a:moveTo>
                    <a:pt x="650" y="0"/>
                  </a:moveTo>
                  <a:cubicBezTo>
                    <a:pt x="575" y="0"/>
                    <a:pt x="502" y="39"/>
                    <a:pt x="466" y="133"/>
                  </a:cubicBezTo>
                  <a:lnTo>
                    <a:pt x="58" y="1122"/>
                  </a:lnTo>
                  <a:cubicBezTo>
                    <a:pt x="0" y="1261"/>
                    <a:pt x="101" y="1410"/>
                    <a:pt x="250" y="1410"/>
                  </a:cubicBezTo>
                  <a:cubicBezTo>
                    <a:pt x="331" y="1410"/>
                    <a:pt x="408" y="1357"/>
                    <a:pt x="442" y="1280"/>
                  </a:cubicBezTo>
                  <a:lnTo>
                    <a:pt x="850" y="296"/>
                  </a:lnTo>
                  <a:cubicBezTo>
                    <a:pt x="924" y="129"/>
                    <a:pt x="785" y="0"/>
                    <a:pt x="65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64;p74">
              <a:extLst>
                <a:ext uri="{FF2B5EF4-FFF2-40B4-BE49-F238E27FC236}">
                  <a16:creationId xmlns:a16="http://schemas.microsoft.com/office/drawing/2014/main" id="{2857772E-98DE-4314-9EC2-F58156BD1DAE}"/>
                </a:ext>
              </a:extLst>
            </p:cNvPr>
            <p:cNvSpPr/>
            <p:nvPr/>
          </p:nvSpPr>
          <p:spPr>
            <a:xfrm>
              <a:off x="2879270" y="3407304"/>
              <a:ext cx="34561" cy="30631"/>
            </a:xfrm>
            <a:custGeom>
              <a:avLst/>
              <a:gdLst/>
              <a:ahLst/>
              <a:cxnLst/>
              <a:rect l="l" t="t" r="r" b="b"/>
              <a:pathLst>
                <a:path w="1319" h="1169" extrusionOk="0">
                  <a:moveTo>
                    <a:pt x="1025" y="0"/>
                  </a:moveTo>
                  <a:cubicBezTo>
                    <a:pt x="978" y="0"/>
                    <a:pt x="929" y="18"/>
                    <a:pt x="884" y="60"/>
                  </a:cubicBezTo>
                  <a:lnTo>
                    <a:pt x="130" y="813"/>
                  </a:lnTo>
                  <a:cubicBezTo>
                    <a:pt x="1" y="948"/>
                    <a:pt x="92" y="1168"/>
                    <a:pt x="279" y="1168"/>
                  </a:cubicBezTo>
                  <a:cubicBezTo>
                    <a:pt x="433" y="1168"/>
                    <a:pt x="418" y="1082"/>
                    <a:pt x="1182" y="352"/>
                  </a:cubicBezTo>
                  <a:cubicBezTo>
                    <a:pt x="1319" y="201"/>
                    <a:pt x="1184" y="0"/>
                    <a:pt x="10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65;p74">
              <a:extLst>
                <a:ext uri="{FF2B5EF4-FFF2-40B4-BE49-F238E27FC236}">
                  <a16:creationId xmlns:a16="http://schemas.microsoft.com/office/drawing/2014/main" id="{6DBC3753-3B63-4D21-8743-B4D0515277CA}"/>
                </a:ext>
              </a:extLst>
            </p:cNvPr>
            <p:cNvSpPr/>
            <p:nvPr/>
          </p:nvSpPr>
          <p:spPr>
            <a:xfrm>
              <a:off x="2903428" y="3453552"/>
              <a:ext cx="41295" cy="21617"/>
            </a:xfrm>
            <a:custGeom>
              <a:avLst/>
              <a:gdLst/>
              <a:ahLst/>
              <a:cxnLst/>
              <a:rect l="l" t="t" r="r" b="b"/>
              <a:pathLst>
                <a:path w="1576" h="825" extrusionOk="0">
                  <a:moveTo>
                    <a:pt x="1283" y="1"/>
                  </a:moveTo>
                  <a:cubicBezTo>
                    <a:pt x="1257" y="1"/>
                    <a:pt x="1230" y="6"/>
                    <a:pt x="1201" y="18"/>
                  </a:cubicBezTo>
                  <a:lnTo>
                    <a:pt x="212" y="426"/>
                  </a:lnTo>
                  <a:cubicBezTo>
                    <a:pt x="0" y="512"/>
                    <a:pt x="63" y="824"/>
                    <a:pt x="293" y="824"/>
                  </a:cubicBezTo>
                  <a:cubicBezTo>
                    <a:pt x="365" y="824"/>
                    <a:pt x="317" y="824"/>
                    <a:pt x="1359" y="402"/>
                  </a:cubicBezTo>
                  <a:cubicBezTo>
                    <a:pt x="1575" y="304"/>
                    <a:pt x="1481" y="1"/>
                    <a:pt x="12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66;p74">
              <a:extLst>
                <a:ext uri="{FF2B5EF4-FFF2-40B4-BE49-F238E27FC236}">
                  <a16:creationId xmlns:a16="http://schemas.microsoft.com/office/drawing/2014/main" id="{0D8CC469-32F5-4DDD-9A1B-1190B71BE9F3}"/>
                </a:ext>
              </a:extLst>
            </p:cNvPr>
            <p:cNvSpPr/>
            <p:nvPr/>
          </p:nvSpPr>
          <p:spPr>
            <a:xfrm>
              <a:off x="2912232" y="3507974"/>
              <a:ext cx="42527" cy="10953"/>
            </a:xfrm>
            <a:custGeom>
              <a:avLst/>
              <a:gdLst/>
              <a:ahLst/>
              <a:cxnLst/>
              <a:rect l="l" t="t" r="r" b="b"/>
              <a:pathLst>
                <a:path w="1623" h="418" extrusionOk="0">
                  <a:moveTo>
                    <a:pt x="279" y="0"/>
                  </a:moveTo>
                  <a:cubicBezTo>
                    <a:pt x="0" y="0"/>
                    <a:pt x="0" y="418"/>
                    <a:pt x="279" y="418"/>
                  </a:cubicBezTo>
                  <a:lnTo>
                    <a:pt x="1345" y="418"/>
                  </a:lnTo>
                  <a:cubicBezTo>
                    <a:pt x="1623" y="418"/>
                    <a:pt x="1623" y="0"/>
                    <a:pt x="134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67;p74">
              <a:extLst>
                <a:ext uri="{FF2B5EF4-FFF2-40B4-BE49-F238E27FC236}">
                  <a16:creationId xmlns:a16="http://schemas.microsoft.com/office/drawing/2014/main" id="{15B5A748-A24E-4FE6-9A8F-648858C9DACA}"/>
                </a:ext>
              </a:extLst>
            </p:cNvPr>
            <p:cNvSpPr/>
            <p:nvPr/>
          </p:nvSpPr>
          <p:spPr>
            <a:xfrm>
              <a:off x="2902406" y="3551444"/>
              <a:ext cx="41819" cy="21748"/>
            </a:xfrm>
            <a:custGeom>
              <a:avLst/>
              <a:gdLst/>
              <a:ahLst/>
              <a:cxnLst/>
              <a:rect l="l" t="t" r="r" b="b"/>
              <a:pathLst>
                <a:path w="1596" h="830" extrusionOk="0">
                  <a:moveTo>
                    <a:pt x="298" y="1"/>
                  </a:moveTo>
                  <a:cubicBezTo>
                    <a:pt x="97" y="1"/>
                    <a:pt x="0" y="317"/>
                    <a:pt x="231" y="405"/>
                  </a:cubicBezTo>
                  <a:lnTo>
                    <a:pt x="1216" y="813"/>
                  </a:lnTo>
                  <a:cubicBezTo>
                    <a:pt x="1244" y="824"/>
                    <a:pt x="1272" y="829"/>
                    <a:pt x="1298" y="829"/>
                  </a:cubicBezTo>
                  <a:cubicBezTo>
                    <a:pt x="1500" y="829"/>
                    <a:pt x="1596" y="527"/>
                    <a:pt x="1379" y="429"/>
                  </a:cubicBezTo>
                  <a:lnTo>
                    <a:pt x="390" y="21"/>
                  </a:lnTo>
                  <a:cubicBezTo>
                    <a:pt x="358" y="7"/>
                    <a:pt x="327" y="1"/>
                    <a:pt x="2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68;p74">
              <a:extLst>
                <a:ext uri="{FF2B5EF4-FFF2-40B4-BE49-F238E27FC236}">
                  <a16:creationId xmlns:a16="http://schemas.microsoft.com/office/drawing/2014/main" id="{0C67EC07-2C64-46BD-BEEE-7ACCA0F2BC07}"/>
                </a:ext>
              </a:extLst>
            </p:cNvPr>
            <p:cNvSpPr/>
            <p:nvPr/>
          </p:nvSpPr>
          <p:spPr>
            <a:xfrm>
              <a:off x="2877986" y="3588547"/>
              <a:ext cx="34640" cy="30631"/>
            </a:xfrm>
            <a:custGeom>
              <a:avLst/>
              <a:gdLst/>
              <a:ahLst/>
              <a:cxnLst/>
              <a:rect l="l" t="t" r="r" b="b"/>
              <a:pathLst>
                <a:path w="1322" h="1169" extrusionOk="0">
                  <a:moveTo>
                    <a:pt x="294" y="0"/>
                  </a:moveTo>
                  <a:cubicBezTo>
                    <a:pt x="137" y="0"/>
                    <a:pt x="0" y="201"/>
                    <a:pt x="141" y="353"/>
                  </a:cubicBezTo>
                  <a:cubicBezTo>
                    <a:pt x="904" y="1082"/>
                    <a:pt x="895" y="1169"/>
                    <a:pt x="1043" y="1169"/>
                  </a:cubicBezTo>
                  <a:cubicBezTo>
                    <a:pt x="1226" y="1169"/>
                    <a:pt x="1322" y="943"/>
                    <a:pt x="1187" y="813"/>
                  </a:cubicBezTo>
                  <a:lnTo>
                    <a:pt x="434" y="60"/>
                  </a:lnTo>
                  <a:cubicBezTo>
                    <a:pt x="390" y="18"/>
                    <a:pt x="341" y="0"/>
                    <a:pt x="2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9;p74">
              <a:extLst>
                <a:ext uri="{FF2B5EF4-FFF2-40B4-BE49-F238E27FC236}">
                  <a16:creationId xmlns:a16="http://schemas.microsoft.com/office/drawing/2014/main" id="{E3D19555-55C9-40D2-8E59-6350FCFEBE5B}"/>
                </a:ext>
              </a:extLst>
            </p:cNvPr>
            <p:cNvSpPr/>
            <p:nvPr/>
          </p:nvSpPr>
          <p:spPr>
            <a:xfrm>
              <a:off x="2841695" y="3613072"/>
              <a:ext cx="24316" cy="36788"/>
            </a:xfrm>
            <a:custGeom>
              <a:avLst/>
              <a:gdLst/>
              <a:ahLst/>
              <a:cxnLst/>
              <a:rect l="l" t="t" r="r" b="b"/>
              <a:pathLst>
                <a:path w="928" h="1404" extrusionOk="0">
                  <a:moveTo>
                    <a:pt x="261" y="0"/>
                  </a:moveTo>
                  <a:cubicBezTo>
                    <a:pt x="131" y="0"/>
                    <a:pt x="0" y="122"/>
                    <a:pt x="62" y="285"/>
                  </a:cubicBezTo>
                  <a:lnTo>
                    <a:pt x="470" y="1269"/>
                  </a:lnTo>
                  <a:cubicBezTo>
                    <a:pt x="508" y="1364"/>
                    <a:pt x="583" y="1404"/>
                    <a:pt x="658" y="1404"/>
                  </a:cubicBezTo>
                  <a:cubicBezTo>
                    <a:pt x="793" y="1404"/>
                    <a:pt x="928" y="1277"/>
                    <a:pt x="854" y="1111"/>
                  </a:cubicBezTo>
                  <a:lnTo>
                    <a:pt x="446" y="127"/>
                  </a:lnTo>
                  <a:cubicBezTo>
                    <a:pt x="407" y="38"/>
                    <a:pt x="334" y="0"/>
                    <a:pt x="26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70;p74">
              <a:extLst>
                <a:ext uri="{FF2B5EF4-FFF2-40B4-BE49-F238E27FC236}">
                  <a16:creationId xmlns:a16="http://schemas.microsoft.com/office/drawing/2014/main" id="{A16F7FE3-C3AE-44A1-874E-94C4E01497CD}"/>
                </a:ext>
              </a:extLst>
            </p:cNvPr>
            <p:cNvSpPr/>
            <p:nvPr/>
          </p:nvSpPr>
          <p:spPr>
            <a:xfrm>
              <a:off x="2743383" y="3612444"/>
              <a:ext cx="23844" cy="36919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674" y="1"/>
                  </a:moveTo>
                  <a:cubicBezTo>
                    <a:pt x="591" y="1"/>
                    <a:pt x="515" y="48"/>
                    <a:pt x="483" y="127"/>
                  </a:cubicBezTo>
                  <a:lnTo>
                    <a:pt x="75" y="1116"/>
                  </a:lnTo>
                  <a:cubicBezTo>
                    <a:pt x="1" y="1282"/>
                    <a:pt x="136" y="1409"/>
                    <a:pt x="270" y="1409"/>
                  </a:cubicBezTo>
                  <a:cubicBezTo>
                    <a:pt x="346" y="1409"/>
                    <a:pt x="421" y="1369"/>
                    <a:pt x="459" y="1274"/>
                  </a:cubicBezTo>
                  <a:lnTo>
                    <a:pt x="867" y="285"/>
                  </a:lnTo>
                  <a:cubicBezTo>
                    <a:pt x="910" y="180"/>
                    <a:pt x="862" y="60"/>
                    <a:pt x="756" y="17"/>
                  </a:cubicBezTo>
                  <a:cubicBezTo>
                    <a:pt x="729" y="6"/>
                    <a:pt x="701" y="1"/>
                    <a:pt x="6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71;p74">
              <a:extLst>
                <a:ext uri="{FF2B5EF4-FFF2-40B4-BE49-F238E27FC236}">
                  <a16:creationId xmlns:a16="http://schemas.microsoft.com/office/drawing/2014/main" id="{563AED21-12F1-4CDC-B399-7CB08FBF1264}"/>
                </a:ext>
              </a:extLst>
            </p:cNvPr>
            <p:cNvSpPr/>
            <p:nvPr/>
          </p:nvSpPr>
          <p:spPr>
            <a:xfrm>
              <a:off x="2696324" y="3587420"/>
              <a:ext cx="35504" cy="30971"/>
            </a:xfrm>
            <a:custGeom>
              <a:avLst/>
              <a:gdLst/>
              <a:ahLst/>
              <a:cxnLst/>
              <a:rect l="l" t="t" r="r" b="b"/>
              <a:pathLst>
                <a:path w="1355" h="1182" extrusionOk="0">
                  <a:moveTo>
                    <a:pt x="1060" y="1"/>
                  </a:moveTo>
                  <a:cubicBezTo>
                    <a:pt x="1013" y="1"/>
                    <a:pt x="965" y="18"/>
                    <a:pt x="920" y="60"/>
                  </a:cubicBezTo>
                  <a:lnTo>
                    <a:pt x="915" y="64"/>
                  </a:lnTo>
                  <a:lnTo>
                    <a:pt x="162" y="818"/>
                  </a:lnTo>
                  <a:cubicBezTo>
                    <a:pt x="1" y="968"/>
                    <a:pt x="141" y="1182"/>
                    <a:pt x="304" y="1182"/>
                  </a:cubicBezTo>
                  <a:cubicBezTo>
                    <a:pt x="354" y="1182"/>
                    <a:pt x="408" y="1161"/>
                    <a:pt x="454" y="1111"/>
                  </a:cubicBezTo>
                  <a:lnTo>
                    <a:pt x="1213" y="357"/>
                  </a:lnTo>
                  <a:cubicBezTo>
                    <a:pt x="1354" y="205"/>
                    <a:pt x="1219" y="1"/>
                    <a:pt x="106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72;p74">
              <a:extLst>
                <a:ext uri="{FF2B5EF4-FFF2-40B4-BE49-F238E27FC236}">
                  <a16:creationId xmlns:a16="http://schemas.microsoft.com/office/drawing/2014/main" id="{54A96990-4174-44F7-A81B-7F69E1CB7589}"/>
                </a:ext>
              </a:extLst>
            </p:cNvPr>
            <p:cNvSpPr/>
            <p:nvPr/>
          </p:nvSpPr>
          <p:spPr>
            <a:xfrm>
              <a:off x="2665693" y="3550317"/>
              <a:ext cx="40168" cy="21722"/>
            </a:xfrm>
            <a:custGeom>
              <a:avLst/>
              <a:gdLst/>
              <a:ahLst/>
              <a:cxnLst/>
              <a:rect l="l" t="t" r="r" b="b"/>
              <a:pathLst>
                <a:path w="1533" h="829" extrusionOk="0">
                  <a:moveTo>
                    <a:pt x="1298" y="0"/>
                  </a:moveTo>
                  <a:cubicBezTo>
                    <a:pt x="1271" y="0"/>
                    <a:pt x="1243" y="6"/>
                    <a:pt x="1215" y="16"/>
                  </a:cubicBezTo>
                  <a:lnTo>
                    <a:pt x="231" y="424"/>
                  </a:lnTo>
                  <a:cubicBezTo>
                    <a:pt x="0" y="513"/>
                    <a:pt x="97" y="829"/>
                    <a:pt x="298" y="829"/>
                  </a:cubicBezTo>
                  <a:cubicBezTo>
                    <a:pt x="327" y="829"/>
                    <a:pt x="358" y="823"/>
                    <a:pt x="390" y="808"/>
                  </a:cubicBezTo>
                  <a:lnTo>
                    <a:pt x="1379" y="400"/>
                  </a:lnTo>
                  <a:cubicBezTo>
                    <a:pt x="1484" y="352"/>
                    <a:pt x="1532" y="232"/>
                    <a:pt x="1489" y="127"/>
                  </a:cubicBezTo>
                  <a:cubicBezTo>
                    <a:pt x="1457" y="47"/>
                    <a:pt x="13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573;p74">
              <a:extLst>
                <a:ext uri="{FF2B5EF4-FFF2-40B4-BE49-F238E27FC236}">
                  <a16:creationId xmlns:a16="http://schemas.microsoft.com/office/drawing/2014/main" id="{48859F1F-8D50-4E11-ABD7-04B90B9CCA31}"/>
                </a:ext>
              </a:extLst>
            </p:cNvPr>
            <p:cNvSpPr/>
            <p:nvPr/>
          </p:nvSpPr>
          <p:spPr>
            <a:xfrm>
              <a:off x="2656024" y="3506585"/>
              <a:ext cx="40640" cy="10848"/>
            </a:xfrm>
            <a:custGeom>
              <a:avLst/>
              <a:gdLst/>
              <a:ahLst/>
              <a:cxnLst/>
              <a:rect l="l" t="t" r="r" b="b"/>
              <a:pathLst>
                <a:path w="1551" h="414" extrusionOk="0">
                  <a:moveTo>
                    <a:pt x="274" y="0"/>
                  </a:moveTo>
                  <a:cubicBezTo>
                    <a:pt x="0" y="0"/>
                    <a:pt x="0" y="413"/>
                    <a:pt x="274" y="413"/>
                  </a:cubicBezTo>
                  <a:lnTo>
                    <a:pt x="1344" y="413"/>
                  </a:lnTo>
                  <a:cubicBezTo>
                    <a:pt x="1460" y="413"/>
                    <a:pt x="1551" y="322"/>
                    <a:pt x="1551" y="207"/>
                  </a:cubicBezTo>
                  <a:cubicBezTo>
                    <a:pt x="1551" y="92"/>
                    <a:pt x="1460" y="0"/>
                    <a:pt x="13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574;p74">
              <a:extLst>
                <a:ext uri="{FF2B5EF4-FFF2-40B4-BE49-F238E27FC236}">
                  <a16:creationId xmlns:a16="http://schemas.microsoft.com/office/drawing/2014/main" id="{37BC3C97-DD57-4CA3-B05E-A2BC7A662C23}"/>
                </a:ext>
              </a:extLst>
            </p:cNvPr>
            <p:cNvSpPr/>
            <p:nvPr/>
          </p:nvSpPr>
          <p:spPr>
            <a:xfrm>
              <a:off x="2666191" y="3452084"/>
              <a:ext cx="42186" cy="21879"/>
            </a:xfrm>
            <a:custGeom>
              <a:avLst/>
              <a:gdLst/>
              <a:ahLst/>
              <a:cxnLst/>
              <a:rect l="l" t="t" r="r" b="b"/>
              <a:pathLst>
                <a:path w="1610" h="835" extrusionOk="0">
                  <a:moveTo>
                    <a:pt x="302" y="0"/>
                  </a:moveTo>
                  <a:cubicBezTo>
                    <a:pt x="97" y="0"/>
                    <a:pt x="0" y="317"/>
                    <a:pt x="232" y="405"/>
                  </a:cubicBezTo>
                  <a:lnTo>
                    <a:pt x="1220" y="813"/>
                  </a:lnTo>
                  <a:cubicBezTo>
                    <a:pt x="1253" y="828"/>
                    <a:pt x="1284" y="834"/>
                    <a:pt x="1313" y="834"/>
                  </a:cubicBezTo>
                  <a:cubicBezTo>
                    <a:pt x="1514" y="834"/>
                    <a:pt x="1610" y="521"/>
                    <a:pt x="1379" y="429"/>
                  </a:cubicBezTo>
                  <a:lnTo>
                    <a:pt x="395" y="21"/>
                  </a:lnTo>
                  <a:cubicBezTo>
                    <a:pt x="362" y="7"/>
                    <a:pt x="331" y="0"/>
                    <a:pt x="3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575;p74">
              <a:extLst>
                <a:ext uri="{FF2B5EF4-FFF2-40B4-BE49-F238E27FC236}">
                  <a16:creationId xmlns:a16="http://schemas.microsoft.com/office/drawing/2014/main" id="{FEB0F3C2-C647-4B98-BCC6-2E0A9D2D22AD}"/>
                </a:ext>
              </a:extLst>
            </p:cNvPr>
            <p:cNvSpPr/>
            <p:nvPr/>
          </p:nvSpPr>
          <p:spPr>
            <a:xfrm>
              <a:off x="2697319" y="3405994"/>
              <a:ext cx="35190" cy="30945"/>
            </a:xfrm>
            <a:custGeom>
              <a:avLst/>
              <a:gdLst/>
              <a:ahLst/>
              <a:cxnLst/>
              <a:rect l="l" t="t" r="r" b="b"/>
              <a:pathLst>
                <a:path w="1343" h="1181" extrusionOk="0">
                  <a:moveTo>
                    <a:pt x="305" y="1"/>
                  </a:moveTo>
                  <a:cubicBezTo>
                    <a:pt x="142" y="1"/>
                    <a:pt x="1" y="217"/>
                    <a:pt x="162" y="364"/>
                  </a:cubicBezTo>
                  <a:cubicBezTo>
                    <a:pt x="920" y="1098"/>
                    <a:pt x="911" y="1180"/>
                    <a:pt x="1065" y="1180"/>
                  </a:cubicBezTo>
                  <a:cubicBezTo>
                    <a:pt x="1247" y="1180"/>
                    <a:pt x="1343" y="959"/>
                    <a:pt x="1213" y="830"/>
                  </a:cubicBezTo>
                  <a:lnTo>
                    <a:pt x="455" y="71"/>
                  </a:lnTo>
                  <a:cubicBezTo>
                    <a:pt x="408" y="21"/>
                    <a:pt x="356" y="1"/>
                    <a:pt x="3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576;p74">
              <a:extLst>
                <a:ext uri="{FF2B5EF4-FFF2-40B4-BE49-F238E27FC236}">
                  <a16:creationId xmlns:a16="http://schemas.microsoft.com/office/drawing/2014/main" id="{E6FD0356-E3A6-4476-B929-0C8A75ADE01F}"/>
                </a:ext>
              </a:extLst>
            </p:cNvPr>
            <p:cNvSpPr/>
            <p:nvPr/>
          </p:nvSpPr>
          <p:spPr>
            <a:xfrm>
              <a:off x="2744694" y="3375521"/>
              <a:ext cx="24578" cy="36998"/>
            </a:xfrm>
            <a:custGeom>
              <a:avLst/>
              <a:gdLst/>
              <a:ahLst/>
              <a:cxnLst/>
              <a:rect l="l" t="t" r="r" b="b"/>
              <a:pathLst>
                <a:path w="938" h="1412" extrusionOk="0">
                  <a:moveTo>
                    <a:pt x="271" y="0"/>
                  </a:moveTo>
                  <a:cubicBezTo>
                    <a:pt x="137" y="0"/>
                    <a:pt x="0" y="127"/>
                    <a:pt x="77" y="293"/>
                  </a:cubicBezTo>
                  <a:lnTo>
                    <a:pt x="485" y="1282"/>
                  </a:lnTo>
                  <a:cubicBezTo>
                    <a:pt x="523" y="1373"/>
                    <a:pt x="596" y="1411"/>
                    <a:pt x="670" y="1411"/>
                  </a:cubicBezTo>
                  <a:cubicBezTo>
                    <a:pt x="803" y="1411"/>
                    <a:pt x="937" y="1287"/>
                    <a:pt x="869" y="1124"/>
                  </a:cubicBezTo>
                  <a:lnTo>
                    <a:pt x="457" y="135"/>
                  </a:lnTo>
                  <a:cubicBezTo>
                    <a:pt x="420" y="40"/>
                    <a:pt x="346" y="0"/>
                    <a:pt x="2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577;p74">
              <a:extLst>
                <a:ext uri="{FF2B5EF4-FFF2-40B4-BE49-F238E27FC236}">
                  <a16:creationId xmlns:a16="http://schemas.microsoft.com/office/drawing/2014/main" id="{AD0E71E4-95E2-49E7-9C61-20B99F8EB592}"/>
                </a:ext>
              </a:extLst>
            </p:cNvPr>
            <p:cNvSpPr/>
            <p:nvPr/>
          </p:nvSpPr>
          <p:spPr>
            <a:xfrm>
              <a:off x="2745453" y="3551732"/>
              <a:ext cx="121029" cy="123650"/>
            </a:xfrm>
            <a:custGeom>
              <a:avLst/>
              <a:gdLst/>
              <a:ahLst/>
              <a:cxnLst/>
              <a:rect l="l" t="t" r="r" b="b"/>
              <a:pathLst>
                <a:path w="4619" h="4719" extrusionOk="0">
                  <a:moveTo>
                    <a:pt x="4236" y="0"/>
                  </a:moveTo>
                  <a:cubicBezTo>
                    <a:pt x="4121" y="0"/>
                    <a:pt x="4003" y="89"/>
                    <a:pt x="4028" y="241"/>
                  </a:cubicBezTo>
                  <a:lnTo>
                    <a:pt x="4153" y="980"/>
                  </a:lnTo>
                  <a:cubicBezTo>
                    <a:pt x="4153" y="990"/>
                    <a:pt x="4153" y="999"/>
                    <a:pt x="4153" y="1009"/>
                  </a:cubicBezTo>
                  <a:cubicBezTo>
                    <a:pt x="4153" y="1109"/>
                    <a:pt x="4069" y="1181"/>
                    <a:pt x="3977" y="1181"/>
                  </a:cubicBezTo>
                  <a:cubicBezTo>
                    <a:pt x="3951" y="1181"/>
                    <a:pt x="3924" y="1175"/>
                    <a:pt x="3898" y="1162"/>
                  </a:cubicBezTo>
                  <a:cubicBezTo>
                    <a:pt x="3898" y="1162"/>
                    <a:pt x="2549" y="452"/>
                    <a:pt x="2530" y="442"/>
                  </a:cubicBezTo>
                  <a:cubicBezTo>
                    <a:pt x="2451" y="406"/>
                    <a:pt x="2367" y="388"/>
                    <a:pt x="2283" y="388"/>
                  </a:cubicBezTo>
                  <a:cubicBezTo>
                    <a:pt x="2189" y="388"/>
                    <a:pt x="2096" y="411"/>
                    <a:pt x="2012" y="457"/>
                  </a:cubicBezTo>
                  <a:lnTo>
                    <a:pt x="672" y="1158"/>
                  </a:lnTo>
                  <a:cubicBezTo>
                    <a:pt x="645" y="1172"/>
                    <a:pt x="617" y="1179"/>
                    <a:pt x="589" y="1179"/>
                  </a:cubicBezTo>
                  <a:cubicBezTo>
                    <a:pt x="499" y="1179"/>
                    <a:pt x="418" y="1108"/>
                    <a:pt x="418" y="1009"/>
                  </a:cubicBezTo>
                  <a:cubicBezTo>
                    <a:pt x="428" y="922"/>
                    <a:pt x="437" y="841"/>
                    <a:pt x="456" y="759"/>
                  </a:cubicBezTo>
                  <a:cubicBezTo>
                    <a:pt x="486" y="605"/>
                    <a:pt x="366" y="514"/>
                    <a:pt x="248" y="514"/>
                  </a:cubicBezTo>
                  <a:cubicBezTo>
                    <a:pt x="157" y="514"/>
                    <a:pt x="67" y="568"/>
                    <a:pt x="48" y="687"/>
                  </a:cubicBezTo>
                  <a:cubicBezTo>
                    <a:pt x="24" y="793"/>
                    <a:pt x="10" y="898"/>
                    <a:pt x="0" y="1009"/>
                  </a:cubicBezTo>
                  <a:cubicBezTo>
                    <a:pt x="4" y="1349"/>
                    <a:pt x="285" y="1596"/>
                    <a:pt x="592" y="1596"/>
                  </a:cubicBezTo>
                  <a:cubicBezTo>
                    <a:pt x="682" y="1596"/>
                    <a:pt x="776" y="1574"/>
                    <a:pt x="864" y="1527"/>
                  </a:cubicBezTo>
                  <a:lnTo>
                    <a:pt x="1623" y="1129"/>
                  </a:lnTo>
                  <a:lnTo>
                    <a:pt x="1623" y="1897"/>
                  </a:lnTo>
                  <a:cubicBezTo>
                    <a:pt x="1623" y="2036"/>
                    <a:pt x="1727" y="2106"/>
                    <a:pt x="1832" y="2106"/>
                  </a:cubicBezTo>
                  <a:cubicBezTo>
                    <a:pt x="1936" y="2106"/>
                    <a:pt x="2040" y="2036"/>
                    <a:pt x="2040" y="1897"/>
                  </a:cubicBezTo>
                  <a:lnTo>
                    <a:pt x="2040" y="913"/>
                  </a:lnTo>
                  <a:cubicBezTo>
                    <a:pt x="2126" y="876"/>
                    <a:pt x="2202" y="805"/>
                    <a:pt x="2288" y="805"/>
                  </a:cubicBezTo>
                  <a:cubicBezTo>
                    <a:pt x="2313" y="805"/>
                    <a:pt x="2339" y="811"/>
                    <a:pt x="2367" y="826"/>
                  </a:cubicBezTo>
                  <a:lnTo>
                    <a:pt x="2530" y="913"/>
                  </a:lnTo>
                  <a:lnTo>
                    <a:pt x="2530" y="4513"/>
                  </a:lnTo>
                  <a:cubicBezTo>
                    <a:pt x="2530" y="4650"/>
                    <a:pt x="2633" y="4718"/>
                    <a:pt x="2736" y="4718"/>
                  </a:cubicBezTo>
                  <a:cubicBezTo>
                    <a:pt x="2840" y="4718"/>
                    <a:pt x="2943" y="4650"/>
                    <a:pt x="2943" y="4513"/>
                  </a:cubicBezTo>
                  <a:lnTo>
                    <a:pt x="2943" y="1129"/>
                  </a:lnTo>
                  <a:cubicBezTo>
                    <a:pt x="3658" y="1484"/>
                    <a:pt x="3740" y="1599"/>
                    <a:pt x="3980" y="1599"/>
                  </a:cubicBezTo>
                  <a:cubicBezTo>
                    <a:pt x="4345" y="1599"/>
                    <a:pt x="4618" y="1268"/>
                    <a:pt x="4556" y="908"/>
                  </a:cubicBezTo>
                  <a:lnTo>
                    <a:pt x="4436" y="173"/>
                  </a:lnTo>
                  <a:cubicBezTo>
                    <a:pt x="4415" y="54"/>
                    <a:pt x="4326" y="0"/>
                    <a:pt x="423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578;p74">
              <a:extLst>
                <a:ext uri="{FF2B5EF4-FFF2-40B4-BE49-F238E27FC236}">
                  <a16:creationId xmlns:a16="http://schemas.microsoft.com/office/drawing/2014/main" id="{285F52E7-BDF8-4B08-B4C1-5BF80FE94201}"/>
                </a:ext>
              </a:extLst>
            </p:cNvPr>
            <p:cNvSpPr/>
            <p:nvPr/>
          </p:nvSpPr>
          <p:spPr>
            <a:xfrm>
              <a:off x="2795631" y="3426170"/>
              <a:ext cx="101535" cy="114872"/>
            </a:xfrm>
            <a:custGeom>
              <a:avLst/>
              <a:gdLst/>
              <a:ahLst/>
              <a:cxnLst/>
              <a:rect l="l" t="t" r="r" b="b"/>
              <a:pathLst>
                <a:path w="3875" h="4384" extrusionOk="0">
                  <a:moveTo>
                    <a:pt x="372" y="1"/>
                  </a:moveTo>
                  <a:cubicBezTo>
                    <a:pt x="166" y="1"/>
                    <a:pt x="1" y="113"/>
                    <a:pt x="58" y="290"/>
                  </a:cubicBezTo>
                  <a:cubicBezTo>
                    <a:pt x="86" y="376"/>
                    <a:pt x="167" y="434"/>
                    <a:pt x="256" y="434"/>
                  </a:cubicBezTo>
                  <a:cubicBezTo>
                    <a:pt x="277" y="434"/>
                    <a:pt x="297" y="431"/>
                    <a:pt x="317" y="424"/>
                  </a:cubicBezTo>
                  <a:cubicBezTo>
                    <a:pt x="336" y="418"/>
                    <a:pt x="355" y="415"/>
                    <a:pt x="373" y="415"/>
                  </a:cubicBezTo>
                  <a:cubicBezTo>
                    <a:pt x="437" y="415"/>
                    <a:pt x="499" y="451"/>
                    <a:pt x="529" y="511"/>
                  </a:cubicBezTo>
                  <a:lnTo>
                    <a:pt x="1196" y="1865"/>
                  </a:lnTo>
                  <a:cubicBezTo>
                    <a:pt x="1282" y="2037"/>
                    <a:pt x="1450" y="2162"/>
                    <a:pt x="1642" y="2186"/>
                  </a:cubicBezTo>
                  <a:lnTo>
                    <a:pt x="3140" y="2407"/>
                  </a:lnTo>
                  <a:cubicBezTo>
                    <a:pt x="3279" y="2426"/>
                    <a:pt x="3337" y="2599"/>
                    <a:pt x="3236" y="2700"/>
                  </a:cubicBezTo>
                  <a:lnTo>
                    <a:pt x="2156" y="3756"/>
                  </a:lnTo>
                  <a:cubicBezTo>
                    <a:pt x="2041" y="3866"/>
                    <a:pt x="1974" y="4020"/>
                    <a:pt x="1974" y="4178"/>
                  </a:cubicBezTo>
                  <a:cubicBezTo>
                    <a:pt x="1974" y="4315"/>
                    <a:pt x="2078" y="4383"/>
                    <a:pt x="2182" y="4383"/>
                  </a:cubicBezTo>
                  <a:cubicBezTo>
                    <a:pt x="2287" y="4383"/>
                    <a:pt x="2391" y="4315"/>
                    <a:pt x="2391" y="4178"/>
                  </a:cubicBezTo>
                  <a:cubicBezTo>
                    <a:pt x="2391" y="4044"/>
                    <a:pt x="2425" y="4097"/>
                    <a:pt x="3524" y="2997"/>
                  </a:cubicBezTo>
                  <a:cubicBezTo>
                    <a:pt x="3874" y="2657"/>
                    <a:pt x="3682" y="2061"/>
                    <a:pt x="3198" y="1994"/>
                  </a:cubicBezTo>
                  <a:lnTo>
                    <a:pt x="1700" y="1773"/>
                  </a:lnTo>
                  <a:cubicBezTo>
                    <a:pt x="1647" y="1769"/>
                    <a:pt x="1594" y="1730"/>
                    <a:pt x="1570" y="1682"/>
                  </a:cubicBezTo>
                  <a:lnTo>
                    <a:pt x="903" y="328"/>
                  </a:lnTo>
                  <a:cubicBezTo>
                    <a:pt x="788" y="97"/>
                    <a:pt x="562" y="1"/>
                    <a:pt x="3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579;p74">
              <a:extLst>
                <a:ext uri="{FF2B5EF4-FFF2-40B4-BE49-F238E27FC236}">
                  <a16:creationId xmlns:a16="http://schemas.microsoft.com/office/drawing/2014/main" id="{5D9B123A-2DDD-4C52-A40F-14596BF24096}"/>
                </a:ext>
              </a:extLst>
            </p:cNvPr>
            <p:cNvSpPr/>
            <p:nvPr/>
          </p:nvSpPr>
          <p:spPr>
            <a:xfrm>
              <a:off x="2713617" y="3443804"/>
              <a:ext cx="83953" cy="111072"/>
            </a:xfrm>
            <a:custGeom>
              <a:avLst/>
              <a:gdLst/>
              <a:ahLst/>
              <a:cxnLst/>
              <a:rect l="l" t="t" r="r" b="b"/>
              <a:pathLst>
                <a:path w="3204" h="4239" extrusionOk="0">
                  <a:moveTo>
                    <a:pt x="2922" y="0"/>
                  </a:moveTo>
                  <a:cubicBezTo>
                    <a:pt x="2851" y="0"/>
                    <a:pt x="2781" y="37"/>
                    <a:pt x="2742" y="126"/>
                  </a:cubicBezTo>
                  <a:lnTo>
                    <a:pt x="2305" y="1009"/>
                  </a:lnTo>
                  <a:cubicBezTo>
                    <a:pt x="2281" y="1062"/>
                    <a:pt x="2228" y="1096"/>
                    <a:pt x="2175" y="1105"/>
                  </a:cubicBezTo>
                  <a:lnTo>
                    <a:pt x="678" y="1321"/>
                  </a:lnTo>
                  <a:cubicBezTo>
                    <a:pt x="193" y="1393"/>
                    <a:pt x="1" y="1988"/>
                    <a:pt x="351" y="2329"/>
                  </a:cubicBezTo>
                  <a:cubicBezTo>
                    <a:pt x="1470" y="3443"/>
                    <a:pt x="1508" y="3385"/>
                    <a:pt x="1484" y="3539"/>
                  </a:cubicBezTo>
                  <a:lnTo>
                    <a:pt x="1407" y="3990"/>
                  </a:lnTo>
                  <a:cubicBezTo>
                    <a:pt x="1378" y="4147"/>
                    <a:pt x="1497" y="4238"/>
                    <a:pt x="1615" y="4238"/>
                  </a:cubicBezTo>
                  <a:cubicBezTo>
                    <a:pt x="1706" y="4238"/>
                    <a:pt x="1797" y="4184"/>
                    <a:pt x="1815" y="4062"/>
                  </a:cubicBezTo>
                  <a:lnTo>
                    <a:pt x="1892" y="3606"/>
                  </a:lnTo>
                  <a:cubicBezTo>
                    <a:pt x="1926" y="3414"/>
                    <a:pt x="1863" y="3222"/>
                    <a:pt x="1724" y="3088"/>
                  </a:cubicBezTo>
                  <a:lnTo>
                    <a:pt x="644" y="2032"/>
                  </a:lnTo>
                  <a:cubicBezTo>
                    <a:pt x="539" y="1931"/>
                    <a:pt x="596" y="1753"/>
                    <a:pt x="740" y="1734"/>
                  </a:cubicBezTo>
                  <a:lnTo>
                    <a:pt x="2233" y="1518"/>
                  </a:lnTo>
                  <a:cubicBezTo>
                    <a:pt x="2425" y="1489"/>
                    <a:pt x="2588" y="1369"/>
                    <a:pt x="2675" y="1192"/>
                  </a:cubicBezTo>
                  <a:lnTo>
                    <a:pt x="3111" y="308"/>
                  </a:lnTo>
                  <a:cubicBezTo>
                    <a:pt x="3204" y="143"/>
                    <a:pt x="3062" y="0"/>
                    <a:pt x="292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580;p74">
              <a:extLst>
                <a:ext uri="{FF2B5EF4-FFF2-40B4-BE49-F238E27FC236}">
                  <a16:creationId xmlns:a16="http://schemas.microsoft.com/office/drawing/2014/main" id="{A7A2B6D6-4EF7-4EB3-94B2-3B99E850B28E}"/>
                </a:ext>
              </a:extLst>
            </p:cNvPr>
            <p:cNvSpPr/>
            <p:nvPr/>
          </p:nvSpPr>
          <p:spPr>
            <a:xfrm>
              <a:off x="2788085" y="3617710"/>
              <a:ext cx="34614" cy="112907"/>
            </a:xfrm>
            <a:custGeom>
              <a:avLst/>
              <a:gdLst/>
              <a:ahLst/>
              <a:cxnLst/>
              <a:rect l="l" t="t" r="r" b="b"/>
              <a:pathLst>
                <a:path w="1321" h="4309" extrusionOk="0">
                  <a:moveTo>
                    <a:pt x="209" y="0"/>
                  </a:moveTo>
                  <a:cubicBezTo>
                    <a:pt x="105" y="0"/>
                    <a:pt x="1" y="70"/>
                    <a:pt x="1" y="209"/>
                  </a:cubicBezTo>
                  <a:lnTo>
                    <a:pt x="1" y="3651"/>
                  </a:lnTo>
                  <a:cubicBezTo>
                    <a:pt x="1" y="4016"/>
                    <a:pt x="298" y="4309"/>
                    <a:pt x="663" y="4309"/>
                  </a:cubicBezTo>
                  <a:cubicBezTo>
                    <a:pt x="1028" y="4309"/>
                    <a:pt x="1321" y="4016"/>
                    <a:pt x="1321" y="3651"/>
                  </a:cubicBezTo>
                  <a:lnTo>
                    <a:pt x="1321" y="2821"/>
                  </a:lnTo>
                  <a:cubicBezTo>
                    <a:pt x="1321" y="2705"/>
                    <a:pt x="1230" y="2614"/>
                    <a:pt x="1114" y="2614"/>
                  </a:cubicBezTo>
                  <a:cubicBezTo>
                    <a:pt x="999" y="2614"/>
                    <a:pt x="903" y="2705"/>
                    <a:pt x="903" y="2821"/>
                  </a:cubicBezTo>
                  <a:lnTo>
                    <a:pt x="903" y="3651"/>
                  </a:lnTo>
                  <a:cubicBezTo>
                    <a:pt x="903" y="3812"/>
                    <a:pt x="782" y="3892"/>
                    <a:pt x="661" y="3892"/>
                  </a:cubicBezTo>
                  <a:cubicBezTo>
                    <a:pt x="539" y="3892"/>
                    <a:pt x="418" y="3812"/>
                    <a:pt x="418" y="3651"/>
                  </a:cubicBezTo>
                  <a:lnTo>
                    <a:pt x="418" y="209"/>
                  </a:lnTo>
                  <a:cubicBezTo>
                    <a:pt x="418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65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53"/>
          <p:cNvGrpSpPr/>
          <p:nvPr/>
        </p:nvGrpSpPr>
        <p:grpSpPr>
          <a:xfrm>
            <a:off x="3532954" y="1312004"/>
            <a:ext cx="2321516" cy="3382940"/>
            <a:chOff x="1282190" y="1486412"/>
            <a:chExt cx="1838815" cy="2706778"/>
          </a:xfrm>
        </p:grpSpPr>
        <p:grpSp>
          <p:nvGrpSpPr>
            <p:cNvPr id="2222" name="Google Shape;2222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23" name="Google Shape;2223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26" name="Google Shape;2226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8" name="Google Shape;2228;p53"/>
          <p:cNvGrpSpPr/>
          <p:nvPr/>
        </p:nvGrpSpPr>
        <p:grpSpPr>
          <a:xfrm>
            <a:off x="5939853" y="1269539"/>
            <a:ext cx="2308101" cy="3358607"/>
            <a:chOff x="1282190" y="1486412"/>
            <a:chExt cx="1838815" cy="2706778"/>
          </a:xfrm>
        </p:grpSpPr>
        <p:grpSp>
          <p:nvGrpSpPr>
            <p:cNvPr id="2229" name="Google Shape;2229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0" name="Google Shape;2230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33" name="Google Shape;2233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53"/>
          <p:cNvGrpSpPr/>
          <p:nvPr/>
        </p:nvGrpSpPr>
        <p:grpSpPr>
          <a:xfrm>
            <a:off x="1209294" y="1300277"/>
            <a:ext cx="2167771" cy="3394668"/>
            <a:chOff x="1282190" y="1486412"/>
            <a:chExt cx="1838815" cy="2706778"/>
          </a:xfrm>
        </p:grpSpPr>
        <p:grpSp>
          <p:nvGrpSpPr>
            <p:cNvPr id="2236" name="Google Shape;2236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7" name="Google Shape;2237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9" name="Google Shape;2239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40" name="Google Shape;2240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8" name="Google Shape;2248;p53"/>
          <p:cNvSpPr/>
          <p:nvPr/>
        </p:nvSpPr>
        <p:spPr>
          <a:xfrm rot="326891">
            <a:off x="6047743" y="1660964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6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Essentials</a:t>
            </a:r>
            <a:endParaRPr dirty="0"/>
          </a:p>
        </p:txBody>
      </p:sp>
      <p:grpSp>
        <p:nvGrpSpPr>
          <p:cNvPr id="2250" name="Google Shape;2250;p53"/>
          <p:cNvGrpSpPr/>
          <p:nvPr/>
        </p:nvGrpSpPr>
        <p:grpSpPr>
          <a:xfrm flipH="1">
            <a:off x="722814" y="938650"/>
            <a:ext cx="2036227" cy="176025"/>
            <a:chOff x="4345425" y="2175475"/>
            <a:chExt cx="800750" cy="176025"/>
          </a:xfrm>
        </p:grpSpPr>
        <p:sp>
          <p:nvSpPr>
            <p:cNvPr id="2251" name="Google Shape;2251;p5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3" name="Google Shape;2253;p53"/>
          <p:cNvSpPr txBox="1"/>
          <p:nvPr/>
        </p:nvSpPr>
        <p:spPr>
          <a:xfrm>
            <a:off x="3585459" y="1506523"/>
            <a:ext cx="2178246" cy="2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Provided by GRMS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1" i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US" sz="1600" b="1" i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After pictures are taken</a:t>
            </a: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to check out library and textbooks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should have their ID’s with them daily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4" name="Google Shape;2254;p53"/>
          <p:cNvSpPr txBox="1"/>
          <p:nvPr/>
        </p:nvSpPr>
        <p:spPr>
          <a:xfrm>
            <a:off x="5980063" y="1743820"/>
            <a:ext cx="2254425" cy="275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Optional:  Not Provided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who wish to use a locker in their homeroom will need to provide their own combination lock.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Homeroom teachers record student lockers and   locker combination 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5" name="Google Shape;2255;p53"/>
          <p:cNvSpPr txBox="1"/>
          <p:nvPr/>
        </p:nvSpPr>
        <p:spPr>
          <a:xfrm>
            <a:off x="3988500" y="140274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School ID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6" name="Google Shape;2256;p53"/>
          <p:cNvSpPr txBox="1"/>
          <p:nvPr/>
        </p:nvSpPr>
        <p:spPr>
          <a:xfrm>
            <a:off x="6082551" y="1383127"/>
            <a:ext cx="2008736" cy="2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Locks for Lockers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7" name="Google Shape;2257;p53"/>
          <p:cNvSpPr txBox="1"/>
          <p:nvPr/>
        </p:nvSpPr>
        <p:spPr>
          <a:xfrm>
            <a:off x="1626414" y="1394723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Planner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8" name="Google Shape;2258;p53"/>
          <p:cNvSpPr txBox="1"/>
          <p:nvPr/>
        </p:nvSpPr>
        <p:spPr>
          <a:xfrm>
            <a:off x="1273970" y="2151660"/>
            <a:ext cx="2040995" cy="24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Provided by GRMS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for organizational skills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Teachers post agendas for students to write in their planners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Used to leave the     classroom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259" name="Google Shape;2259;p53"/>
          <p:cNvGrpSpPr/>
          <p:nvPr/>
        </p:nvGrpSpPr>
        <p:grpSpPr>
          <a:xfrm>
            <a:off x="5950990" y="750352"/>
            <a:ext cx="1745583" cy="230173"/>
            <a:chOff x="1394800" y="3522000"/>
            <a:chExt cx="1048650" cy="138275"/>
          </a:xfrm>
        </p:grpSpPr>
        <p:sp>
          <p:nvSpPr>
            <p:cNvPr id="2260" name="Google Shape;2260;p5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9" name="Google Shape;2269;p53"/>
          <p:cNvSpPr/>
          <p:nvPr/>
        </p:nvSpPr>
        <p:spPr>
          <a:xfrm rot="-7512252">
            <a:off x="424828" y="4273371"/>
            <a:ext cx="740141" cy="406780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48;p53">
            <a:extLst>
              <a:ext uri="{FF2B5EF4-FFF2-40B4-BE49-F238E27FC236}">
                <a16:creationId xmlns:a16="http://schemas.microsoft.com/office/drawing/2014/main" id="{AADB6A8C-DE49-4B60-BC78-E74477A098E5}"/>
              </a:ext>
            </a:extLst>
          </p:cNvPr>
          <p:cNvSpPr/>
          <p:nvPr/>
        </p:nvSpPr>
        <p:spPr>
          <a:xfrm rot="326891">
            <a:off x="3648786" y="1728129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248;p53">
            <a:extLst>
              <a:ext uri="{FF2B5EF4-FFF2-40B4-BE49-F238E27FC236}">
                <a16:creationId xmlns:a16="http://schemas.microsoft.com/office/drawing/2014/main" id="{14CAA7F7-29C0-4074-BC16-AD67CA5A1EB8}"/>
              </a:ext>
            </a:extLst>
          </p:cNvPr>
          <p:cNvSpPr/>
          <p:nvPr/>
        </p:nvSpPr>
        <p:spPr>
          <a:xfrm rot="326891">
            <a:off x="1310275" y="1734932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9;p34">
            <a:extLst>
              <a:ext uri="{FF2B5EF4-FFF2-40B4-BE49-F238E27FC236}">
                <a16:creationId xmlns:a16="http://schemas.microsoft.com/office/drawing/2014/main" id="{DC398FFD-D069-49DA-2FA4-679CABAF2313}"/>
              </a:ext>
            </a:extLst>
          </p:cNvPr>
          <p:cNvGrpSpPr/>
          <p:nvPr/>
        </p:nvGrpSpPr>
        <p:grpSpPr>
          <a:xfrm>
            <a:off x="2591956" y="0"/>
            <a:ext cx="3377828" cy="1079750"/>
            <a:chOff x="4319250" y="3137000"/>
            <a:chExt cx="885825" cy="524125"/>
          </a:xfrm>
        </p:grpSpPr>
        <p:sp>
          <p:nvSpPr>
            <p:cNvPr id="6" name="Google Shape;990;p34">
              <a:extLst>
                <a:ext uri="{FF2B5EF4-FFF2-40B4-BE49-F238E27FC236}">
                  <a16:creationId xmlns:a16="http://schemas.microsoft.com/office/drawing/2014/main" id="{9FCE921F-B31D-FD82-52DE-9102A920A1C2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1;p34">
              <a:extLst>
                <a:ext uri="{FF2B5EF4-FFF2-40B4-BE49-F238E27FC236}">
                  <a16:creationId xmlns:a16="http://schemas.microsoft.com/office/drawing/2014/main" id="{E888216B-2C56-4701-059C-6ADEEEDD5018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2;p34">
              <a:extLst>
                <a:ext uri="{FF2B5EF4-FFF2-40B4-BE49-F238E27FC236}">
                  <a16:creationId xmlns:a16="http://schemas.microsoft.com/office/drawing/2014/main" id="{C990CA63-9352-DF05-8F35-DB05C1D033CE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3;p34">
              <a:extLst>
                <a:ext uri="{FF2B5EF4-FFF2-40B4-BE49-F238E27FC236}">
                  <a16:creationId xmlns:a16="http://schemas.microsoft.com/office/drawing/2014/main" id="{12E7A4FD-8CB5-9FCC-8772-DF0202954504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4;p34">
              <a:extLst>
                <a:ext uri="{FF2B5EF4-FFF2-40B4-BE49-F238E27FC236}">
                  <a16:creationId xmlns:a16="http://schemas.microsoft.com/office/drawing/2014/main" id="{DCCC7F4B-D7B9-3D94-EC69-892C73E2F8E3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5;p34">
              <a:extLst>
                <a:ext uri="{FF2B5EF4-FFF2-40B4-BE49-F238E27FC236}">
                  <a16:creationId xmlns:a16="http://schemas.microsoft.com/office/drawing/2014/main" id="{662F57DB-B76D-DFCF-0A20-23BDED31D2DC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6;p34">
              <a:extLst>
                <a:ext uri="{FF2B5EF4-FFF2-40B4-BE49-F238E27FC236}">
                  <a16:creationId xmlns:a16="http://schemas.microsoft.com/office/drawing/2014/main" id="{931115CE-EF9B-D6EE-4D68-B6916A6BCAC4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7;p34">
              <a:extLst>
                <a:ext uri="{FF2B5EF4-FFF2-40B4-BE49-F238E27FC236}">
                  <a16:creationId xmlns:a16="http://schemas.microsoft.com/office/drawing/2014/main" id="{87754DFC-07AA-68F0-3F74-92C6FC41F85A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;p34">
              <a:extLst>
                <a:ext uri="{FF2B5EF4-FFF2-40B4-BE49-F238E27FC236}">
                  <a16:creationId xmlns:a16="http://schemas.microsoft.com/office/drawing/2014/main" id="{12509252-6077-C528-063F-714AC5781D1A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9;p34">
              <a:extLst>
                <a:ext uri="{FF2B5EF4-FFF2-40B4-BE49-F238E27FC236}">
                  <a16:creationId xmlns:a16="http://schemas.microsoft.com/office/drawing/2014/main" id="{E2988B23-993B-1242-F204-31EEDC92A0F6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0;p34">
              <a:extLst>
                <a:ext uri="{FF2B5EF4-FFF2-40B4-BE49-F238E27FC236}">
                  <a16:creationId xmlns:a16="http://schemas.microsoft.com/office/drawing/2014/main" id="{85E68765-3854-B150-7A33-3DCAA9ECDF3C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AACF20-0897-B2C7-C022-4EE08892A25B}"/>
              </a:ext>
            </a:extLst>
          </p:cNvPr>
          <p:cNvSpPr txBox="1"/>
          <p:nvPr/>
        </p:nvSpPr>
        <p:spPr>
          <a:xfrm>
            <a:off x="2822253" y="205126"/>
            <a:ext cx="32044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School Supplies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A0D97-F101-9389-F8FF-79838DFFC2E8}"/>
              </a:ext>
            </a:extLst>
          </p:cNvPr>
          <p:cNvSpPr txBox="1"/>
          <p:nvPr/>
        </p:nvSpPr>
        <p:spPr>
          <a:xfrm>
            <a:off x="2997431" y="795995"/>
            <a:ext cx="3402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2024 - 2025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11E9E74-AA33-F991-DBEC-8D313EDA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133" y="1636533"/>
            <a:ext cx="3771900" cy="855924"/>
          </a:xfrm>
        </p:spPr>
        <p:txBody>
          <a:bodyPr/>
          <a:lstStyle/>
          <a:p>
            <a:pPr algn="ctr" fontAlgn="base"/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♦</a:t>
            </a:r>
            <a:r>
              <a:rPr lang="en-US" sz="18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 </a:t>
            </a:r>
            <a:r>
              <a:rPr lang="en-US" sz="1200" b="1" i="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24-25 GRMS School Supply List</a:t>
            </a:r>
            <a:endParaRPr lang="en-US" sz="1200" b="1" i="0" dirty="0">
              <a:solidFill>
                <a:srgbClr val="0000FF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ctr" fontAlgn="base"/>
            <a:r>
              <a:rPr lang="en-US" sz="18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♦ </a:t>
            </a:r>
            <a:r>
              <a:rPr lang="en-US" sz="1200" b="1" i="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2024-2025 Elective Supply List</a:t>
            </a:r>
            <a:endParaRPr lang="en-US" sz="1200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grpSp>
        <p:nvGrpSpPr>
          <p:cNvPr id="22" name="Google Shape;1004;p34">
            <a:extLst>
              <a:ext uri="{FF2B5EF4-FFF2-40B4-BE49-F238E27FC236}">
                <a16:creationId xmlns:a16="http://schemas.microsoft.com/office/drawing/2014/main" id="{CB0523E5-3CE9-7D19-CD31-540DFE84CBFF}"/>
              </a:ext>
            </a:extLst>
          </p:cNvPr>
          <p:cNvGrpSpPr/>
          <p:nvPr/>
        </p:nvGrpSpPr>
        <p:grpSpPr>
          <a:xfrm rot="372491" flipH="1">
            <a:off x="2395570" y="1730834"/>
            <a:ext cx="595061" cy="675849"/>
            <a:chOff x="5464100" y="4208075"/>
            <a:chExt cx="494625" cy="579650"/>
          </a:xfrm>
        </p:grpSpPr>
        <p:sp>
          <p:nvSpPr>
            <p:cNvPr id="23" name="Google Shape;1005;p34">
              <a:extLst>
                <a:ext uri="{FF2B5EF4-FFF2-40B4-BE49-F238E27FC236}">
                  <a16:creationId xmlns:a16="http://schemas.microsoft.com/office/drawing/2014/main" id="{3F205D57-6ECF-602E-E4CD-A9990D7C0784}"/>
                </a:ext>
              </a:extLst>
            </p:cNvPr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6;p34">
              <a:extLst>
                <a:ext uri="{FF2B5EF4-FFF2-40B4-BE49-F238E27FC236}">
                  <a16:creationId xmlns:a16="http://schemas.microsoft.com/office/drawing/2014/main" id="{08FA1FB5-0726-50A7-A732-F2D00F6D05D8}"/>
                </a:ext>
              </a:extLst>
            </p:cNvPr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7;p34">
              <a:extLst>
                <a:ext uri="{FF2B5EF4-FFF2-40B4-BE49-F238E27FC236}">
                  <a16:creationId xmlns:a16="http://schemas.microsoft.com/office/drawing/2014/main" id="{D9D8BD0E-0F72-BAB2-8614-44F4F43FCD27}"/>
                </a:ext>
              </a:extLst>
            </p:cNvPr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8;p34">
              <a:extLst>
                <a:ext uri="{FF2B5EF4-FFF2-40B4-BE49-F238E27FC236}">
                  <a16:creationId xmlns:a16="http://schemas.microsoft.com/office/drawing/2014/main" id="{69938A81-134D-0578-5A18-7A7AEAE579F6}"/>
                </a:ext>
              </a:extLst>
            </p:cNvPr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9;p34">
              <a:extLst>
                <a:ext uri="{FF2B5EF4-FFF2-40B4-BE49-F238E27FC236}">
                  <a16:creationId xmlns:a16="http://schemas.microsoft.com/office/drawing/2014/main" id="{67309BC4-7D2E-23ED-4DBB-FFD3FA22936C}"/>
                </a:ext>
              </a:extLst>
            </p:cNvPr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0;p34">
              <a:extLst>
                <a:ext uri="{FF2B5EF4-FFF2-40B4-BE49-F238E27FC236}">
                  <a16:creationId xmlns:a16="http://schemas.microsoft.com/office/drawing/2014/main" id="{92B29B3E-E1E3-082B-9993-2B5573F2214E}"/>
                </a:ext>
              </a:extLst>
            </p:cNvPr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1;p34">
              <a:extLst>
                <a:ext uri="{FF2B5EF4-FFF2-40B4-BE49-F238E27FC236}">
                  <a16:creationId xmlns:a16="http://schemas.microsoft.com/office/drawing/2014/main" id="{9176F293-8162-F804-9DA7-E59F3FDA91B3}"/>
                </a:ext>
              </a:extLst>
            </p:cNvPr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2;p34">
              <a:extLst>
                <a:ext uri="{FF2B5EF4-FFF2-40B4-BE49-F238E27FC236}">
                  <a16:creationId xmlns:a16="http://schemas.microsoft.com/office/drawing/2014/main" id="{5AB97185-C9C7-1C01-7124-B369D30DF252}"/>
                </a:ext>
              </a:extLst>
            </p:cNvPr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3;p34">
              <a:extLst>
                <a:ext uri="{FF2B5EF4-FFF2-40B4-BE49-F238E27FC236}">
                  <a16:creationId xmlns:a16="http://schemas.microsoft.com/office/drawing/2014/main" id="{7AE91B74-B105-0990-79CC-91B8BC2F3BEF}"/>
                </a:ext>
              </a:extLst>
            </p:cNvPr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4;p34">
              <a:extLst>
                <a:ext uri="{FF2B5EF4-FFF2-40B4-BE49-F238E27FC236}">
                  <a16:creationId xmlns:a16="http://schemas.microsoft.com/office/drawing/2014/main" id="{5F174836-6CDA-ECA5-3A07-4900D786937F}"/>
                </a:ext>
              </a:extLst>
            </p:cNvPr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5;p34">
              <a:extLst>
                <a:ext uri="{FF2B5EF4-FFF2-40B4-BE49-F238E27FC236}">
                  <a16:creationId xmlns:a16="http://schemas.microsoft.com/office/drawing/2014/main" id="{3C94C3B7-9711-4778-0D74-E8DB682E0314}"/>
                </a:ext>
              </a:extLst>
            </p:cNvPr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6;p34">
              <a:extLst>
                <a:ext uri="{FF2B5EF4-FFF2-40B4-BE49-F238E27FC236}">
                  <a16:creationId xmlns:a16="http://schemas.microsoft.com/office/drawing/2014/main" id="{7FC0F25E-4B79-965E-8A61-0395E4E74EAB}"/>
                </a:ext>
              </a:extLst>
            </p:cNvPr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1F3E671-4AC8-4E76-4926-0F0CB40C4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25" y="2429530"/>
            <a:ext cx="3621338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7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D5A-033D-431A-BECA-B532B96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3959"/>
            <a:ext cx="3208937" cy="977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PBiS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Stingray Fever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EB3A-F6A1-442C-8FC9-A5DB75C3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375"/>
            <a:ext cx="7200900" cy="2686050"/>
          </a:xfrm>
        </p:spPr>
        <p:txBody>
          <a:bodyPr>
            <a:normAutofit/>
          </a:bodyPr>
          <a:lstStyle/>
          <a:p>
            <a:pPr algn="l"/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F-Focus</a:t>
            </a:r>
            <a:r>
              <a:rPr lang="en-US" sz="1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350" dirty="0">
                <a:latin typeface="Calibri"/>
                <a:cs typeface="Calibri"/>
              </a:rPr>
              <a:t>on the Positive (GRMS Stingrays focus on promoting a positive mindset through CARING and FAIRNESS).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E-Encourage</a:t>
            </a:r>
            <a:r>
              <a:rPr lang="en-US" sz="1350" dirty="0">
                <a:latin typeface="Calibri"/>
                <a:cs typeface="Calibri"/>
              </a:rPr>
              <a:t> Engagement (GRMS Stingrays are RESPONSIBLE and engaged in class each day). </a:t>
            </a:r>
          </a:p>
          <a:p>
            <a:pPr algn="l"/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V-Value </a:t>
            </a:r>
            <a:r>
              <a:rPr lang="en-US" sz="1350" dirty="0">
                <a:latin typeface="Calibri"/>
                <a:cs typeface="Calibri"/>
              </a:rPr>
              <a:t>All (GRMS Stingrays RESPECT everyone in our school family and treat others with FAIRNESS).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E-Elevate</a:t>
            </a:r>
            <a:r>
              <a:rPr lang="en-US" sz="1350" dirty="0">
                <a:latin typeface="Calibri"/>
                <a:cs typeface="Calibri"/>
              </a:rPr>
              <a:t> Your </a:t>
            </a:r>
            <a:r>
              <a:rPr lang="en-US" sz="1500" dirty="0">
                <a:latin typeface="Calibri"/>
                <a:cs typeface="Calibri"/>
              </a:rPr>
              <a:t>Character (Stingrays demonstrate good CITIZENSHIP </a:t>
            </a:r>
            <a:r>
              <a:rPr lang="en-US" sz="1350" dirty="0">
                <a:latin typeface="Calibri"/>
                <a:cs typeface="Calibri"/>
              </a:rPr>
              <a:t>in the way they deal with others). </a:t>
            </a:r>
          </a:p>
          <a:p>
            <a:r>
              <a:rPr lang="en-US" sz="1350" b="1" dirty="0">
                <a:solidFill>
                  <a:srgbClr val="C00000"/>
                </a:solidFill>
                <a:latin typeface="Calibri"/>
                <a:cs typeface="Calibri"/>
              </a:rPr>
              <a:t>R-Ready</a:t>
            </a:r>
            <a:r>
              <a:rPr lang="en-US" sz="1350" dirty="0">
                <a:latin typeface="Calibri"/>
                <a:cs typeface="Calibri"/>
              </a:rPr>
              <a:t> to Achieve (Stingrays are ready to achieve when they exemplify all pillars of CHARACTER COUNTS).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C0DDE-70DF-4698-98EA-2D61EC0493AB}"/>
              </a:ext>
            </a:extLst>
          </p:cNvPr>
          <p:cNvSpPr/>
          <p:nvPr/>
        </p:nvSpPr>
        <p:spPr>
          <a:xfrm>
            <a:off x="4216047" y="571465"/>
            <a:ext cx="383181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Juice ITC" panose="04040403040A02020202" pitchFamily="82" charset="0"/>
              </a:rPr>
              <a:t>Stingray Standouts: students of the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BCA7F-C9CF-4F6E-9565-2F824DBE2D12}"/>
              </a:ext>
            </a:extLst>
          </p:cNvPr>
          <p:cNvSpPr/>
          <p:nvPr/>
        </p:nvSpPr>
        <p:spPr>
          <a:xfrm>
            <a:off x="3700657" y="989435"/>
            <a:ext cx="2437925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Juice ITC" panose="04040403040A02020202" pitchFamily="82" charset="0"/>
              </a:rPr>
              <a:t>Green Tickets: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0BA517-9E82-4D05-A3BA-09F7D01F5A0B}"/>
              </a:ext>
            </a:extLst>
          </p:cNvPr>
          <p:cNvSpPr/>
          <p:nvPr/>
        </p:nvSpPr>
        <p:spPr>
          <a:xfrm>
            <a:off x="2633407" y="4078931"/>
            <a:ext cx="376288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>
                  <a:solidFill>
                    <a:srgbClr val="C00000"/>
                  </a:solidFill>
                </a:ln>
                <a:latin typeface="Juice ITC" panose="04040403040A02020202" pitchFamily="82" charset="0"/>
              </a:rPr>
              <a:t>New: stingray success reward</a:t>
            </a:r>
          </a:p>
        </p:txBody>
      </p:sp>
      <p:grpSp>
        <p:nvGrpSpPr>
          <p:cNvPr id="9" name="Google Shape;7908;p70">
            <a:extLst>
              <a:ext uri="{FF2B5EF4-FFF2-40B4-BE49-F238E27FC236}">
                <a16:creationId xmlns:a16="http://schemas.microsoft.com/office/drawing/2014/main" id="{8FA831A2-E38F-49AD-8C9C-65885DD50D20}"/>
              </a:ext>
            </a:extLst>
          </p:cNvPr>
          <p:cNvGrpSpPr/>
          <p:nvPr/>
        </p:nvGrpSpPr>
        <p:grpSpPr>
          <a:xfrm>
            <a:off x="2164667" y="1112483"/>
            <a:ext cx="1525272" cy="3888175"/>
            <a:chOff x="6856635" y="-1228479"/>
            <a:chExt cx="1525272" cy="3888175"/>
          </a:xfrm>
        </p:grpSpPr>
        <p:sp>
          <p:nvSpPr>
            <p:cNvPr id="10" name="Google Shape;7909;p70">
              <a:extLst>
                <a:ext uri="{FF2B5EF4-FFF2-40B4-BE49-F238E27FC236}">
                  <a16:creationId xmlns:a16="http://schemas.microsoft.com/office/drawing/2014/main" id="{F867A3AD-BCAD-45DC-8045-DBB129D5DB0E}"/>
                </a:ext>
              </a:extLst>
            </p:cNvPr>
            <p:cNvSpPr/>
            <p:nvPr/>
          </p:nvSpPr>
          <p:spPr>
            <a:xfrm>
              <a:off x="6862921" y="2453646"/>
              <a:ext cx="106587" cy="199763"/>
            </a:xfrm>
            <a:custGeom>
              <a:avLst/>
              <a:gdLst/>
              <a:ahLst/>
              <a:cxnLst/>
              <a:rect l="l" t="t" r="r" b="b"/>
              <a:pathLst>
                <a:path w="4069" h="7626" extrusionOk="0">
                  <a:moveTo>
                    <a:pt x="508" y="1"/>
                  </a:moveTo>
                  <a:cubicBezTo>
                    <a:pt x="227" y="1"/>
                    <a:pt x="1" y="231"/>
                    <a:pt x="1" y="512"/>
                  </a:cubicBezTo>
                  <a:lnTo>
                    <a:pt x="1" y="7118"/>
                  </a:lnTo>
                  <a:cubicBezTo>
                    <a:pt x="1" y="7399"/>
                    <a:pt x="227" y="7626"/>
                    <a:pt x="508" y="7626"/>
                  </a:cubicBezTo>
                  <a:lnTo>
                    <a:pt x="3558" y="7626"/>
                  </a:lnTo>
                  <a:cubicBezTo>
                    <a:pt x="3839" y="7626"/>
                    <a:pt x="4065" y="7399"/>
                    <a:pt x="4068" y="7118"/>
                  </a:cubicBezTo>
                  <a:lnTo>
                    <a:pt x="4068" y="512"/>
                  </a:lnTo>
                  <a:cubicBezTo>
                    <a:pt x="4068" y="231"/>
                    <a:pt x="3839" y="1"/>
                    <a:pt x="3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10;p70">
              <a:extLst>
                <a:ext uri="{FF2B5EF4-FFF2-40B4-BE49-F238E27FC236}">
                  <a16:creationId xmlns:a16="http://schemas.microsoft.com/office/drawing/2014/main" id="{A8F27AFD-1A0B-4C04-B337-38C084075AB2}"/>
                </a:ext>
              </a:extLst>
            </p:cNvPr>
            <p:cNvSpPr/>
            <p:nvPr/>
          </p:nvSpPr>
          <p:spPr>
            <a:xfrm>
              <a:off x="6862843" y="2453646"/>
              <a:ext cx="39974" cy="199763"/>
            </a:xfrm>
            <a:custGeom>
              <a:avLst/>
              <a:gdLst/>
              <a:ahLst/>
              <a:cxnLst/>
              <a:rect l="l" t="t" r="r" b="b"/>
              <a:pathLst>
                <a:path w="1526" h="7626" extrusionOk="0">
                  <a:moveTo>
                    <a:pt x="511" y="1"/>
                  </a:moveTo>
                  <a:cubicBezTo>
                    <a:pt x="230" y="1"/>
                    <a:pt x="0" y="231"/>
                    <a:pt x="0" y="512"/>
                  </a:cubicBezTo>
                  <a:lnTo>
                    <a:pt x="0" y="7118"/>
                  </a:lnTo>
                  <a:cubicBezTo>
                    <a:pt x="0" y="7399"/>
                    <a:pt x="230" y="7626"/>
                    <a:pt x="511" y="7626"/>
                  </a:cubicBezTo>
                  <a:lnTo>
                    <a:pt x="1525" y="7626"/>
                  </a:lnTo>
                  <a:cubicBezTo>
                    <a:pt x="1244" y="7626"/>
                    <a:pt x="1018" y="7399"/>
                    <a:pt x="1018" y="7118"/>
                  </a:cubicBezTo>
                  <a:lnTo>
                    <a:pt x="1018" y="512"/>
                  </a:lnTo>
                  <a:cubicBezTo>
                    <a:pt x="1018" y="231"/>
                    <a:pt x="1244" y="1"/>
                    <a:pt x="1525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11;p70">
              <a:extLst>
                <a:ext uri="{FF2B5EF4-FFF2-40B4-BE49-F238E27FC236}">
                  <a16:creationId xmlns:a16="http://schemas.microsoft.com/office/drawing/2014/main" id="{4161C231-8D32-4751-8805-BBA365FAE160}"/>
                </a:ext>
              </a:extLst>
            </p:cNvPr>
            <p:cNvSpPr/>
            <p:nvPr/>
          </p:nvSpPr>
          <p:spPr>
            <a:xfrm>
              <a:off x="8114299" y="-1228479"/>
              <a:ext cx="267608" cy="335427"/>
            </a:xfrm>
            <a:custGeom>
              <a:avLst/>
              <a:gdLst/>
              <a:ahLst/>
              <a:cxnLst/>
              <a:rect l="l" t="t" r="r" b="b"/>
              <a:pathLst>
                <a:path w="10216" h="12805" extrusionOk="0">
                  <a:moveTo>
                    <a:pt x="3521" y="0"/>
                  </a:moveTo>
                  <a:cubicBezTo>
                    <a:pt x="3112" y="0"/>
                    <a:pt x="2797" y="95"/>
                    <a:pt x="2797" y="95"/>
                  </a:cubicBezTo>
                  <a:lnTo>
                    <a:pt x="2797" y="3402"/>
                  </a:lnTo>
                  <a:lnTo>
                    <a:pt x="1" y="6959"/>
                  </a:lnTo>
                  <a:lnTo>
                    <a:pt x="1" y="12041"/>
                  </a:lnTo>
                  <a:lnTo>
                    <a:pt x="1526" y="12805"/>
                  </a:lnTo>
                  <a:lnTo>
                    <a:pt x="8389" y="12805"/>
                  </a:lnTo>
                  <a:cubicBezTo>
                    <a:pt x="8907" y="12798"/>
                    <a:pt x="9342" y="12400"/>
                    <a:pt x="9390" y="11883"/>
                  </a:cubicBezTo>
                  <a:cubicBezTo>
                    <a:pt x="9438" y="11362"/>
                    <a:pt x="9089" y="10893"/>
                    <a:pt x="8578" y="10790"/>
                  </a:cubicBezTo>
                  <a:lnTo>
                    <a:pt x="8578" y="10769"/>
                  </a:lnTo>
                  <a:cubicBezTo>
                    <a:pt x="8599" y="10769"/>
                    <a:pt x="8619" y="10773"/>
                    <a:pt x="8640" y="10773"/>
                  </a:cubicBezTo>
                  <a:cubicBezTo>
                    <a:pt x="9178" y="10773"/>
                    <a:pt x="9623" y="10355"/>
                    <a:pt x="9657" y="9820"/>
                  </a:cubicBezTo>
                  <a:cubicBezTo>
                    <a:pt x="9688" y="9282"/>
                    <a:pt x="9301" y="8813"/>
                    <a:pt x="8766" y="8748"/>
                  </a:cubicBezTo>
                  <a:lnTo>
                    <a:pt x="8766" y="8730"/>
                  </a:lnTo>
                  <a:cubicBezTo>
                    <a:pt x="8811" y="8737"/>
                    <a:pt x="8852" y="8737"/>
                    <a:pt x="8897" y="8737"/>
                  </a:cubicBezTo>
                  <a:cubicBezTo>
                    <a:pt x="8899" y="8737"/>
                    <a:pt x="8901" y="8737"/>
                    <a:pt x="8903" y="8737"/>
                  </a:cubicBezTo>
                  <a:cubicBezTo>
                    <a:pt x="9452" y="8737"/>
                    <a:pt x="9901" y="8300"/>
                    <a:pt x="9918" y="7754"/>
                  </a:cubicBezTo>
                  <a:cubicBezTo>
                    <a:pt x="9935" y="7202"/>
                    <a:pt x="9510" y="6739"/>
                    <a:pt x="8962" y="6705"/>
                  </a:cubicBezTo>
                  <a:lnTo>
                    <a:pt x="8962" y="6685"/>
                  </a:lnTo>
                  <a:cubicBezTo>
                    <a:pt x="9026" y="6697"/>
                    <a:pt x="9090" y="6703"/>
                    <a:pt x="9153" y="6703"/>
                  </a:cubicBezTo>
                  <a:cubicBezTo>
                    <a:pt x="9664" y="6703"/>
                    <a:pt x="10112" y="6311"/>
                    <a:pt x="10161" y="5783"/>
                  </a:cubicBezTo>
                  <a:cubicBezTo>
                    <a:pt x="10216" y="5187"/>
                    <a:pt x="9750" y="4670"/>
                    <a:pt x="9150" y="4670"/>
                  </a:cubicBezTo>
                  <a:lnTo>
                    <a:pt x="5336" y="4670"/>
                  </a:lnTo>
                  <a:lnTo>
                    <a:pt x="5336" y="2130"/>
                  </a:lnTo>
                  <a:cubicBezTo>
                    <a:pt x="5336" y="319"/>
                    <a:pt x="4271" y="0"/>
                    <a:pt x="352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12;p70">
              <a:extLst>
                <a:ext uri="{FF2B5EF4-FFF2-40B4-BE49-F238E27FC236}">
                  <a16:creationId xmlns:a16="http://schemas.microsoft.com/office/drawing/2014/main" id="{87157500-4AC7-450C-AADC-03BF024B2EDA}"/>
                </a:ext>
              </a:extLst>
            </p:cNvPr>
            <p:cNvSpPr/>
            <p:nvPr/>
          </p:nvSpPr>
          <p:spPr>
            <a:xfrm>
              <a:off x="6969378" y="2593501"/>
              <a:ext cx="251472" cy="39974"/>
            </a:xfrm>
            <a:custGeom>
              <a:avLst/>
              <a:gdLst/>
              <a:ahLst/>
              <a:cxnLst/>
              <a:rect l="l" t="t" r="r" b="b"/>
              <a:pathLst>
                <a:path w="9600" h="1526" extrusionOk="0">
                  <a:moveTo>
                    <a:pt x="1" y="1"/>
                  </a:moveTo>
                  <a:lnTo>
                    <a:pt x="1" y="762"/>
                  </a:lnTo>
                  <a:lnTo>
                    <a:pt x="1526" y="1526"/>
                  </a:lnTo>
                  <a:lnTo>
                    <a:pt x="8389" y="1526"/>
                  </a:lnTo>
                  <a:cubicBezTo>
                    <a:pt x="9109" y="1526"/>
                    <a:pt x="9599" y="796"/>
                    <a:pt x="9332" y="128"/>
                  </a:cubicBezTo>
                  <a:lnTo>
                    <a:pt x="9332" y="128"/>
                  </a:lnTo>
                  <a:cubicBezTo>
                    <a:pt x="9174" y="512"/>
                    <a:pt x="8801" y="762"/>
                    <a:pt x="8389" y="762"/>
                  </a:cubicBezTo>
                  <a:lnTo>
                    <a:pt x="1526" y="7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13;p70">
              <a:extLst>
                <a:ext uri="{FF2B5EF4-FFF2-40B4-BE49-F238E27FC236}">
                  <a16:creationId xmlns:a16="http://schemas.microsoft.com/office/drawing/2014/main" id="{A5C61A26-AD1C-45BD-8DDE-3D59280B1F2B}"/>
                </a:ext>
              </a:extLst>
            </p:cNvPr>
            <p:cNvSpPr/>
            <p:nvPr/>
          </p:nvSpPr>
          <p:spPr>
            <a:xfrm>
              <a:off x="7155913" y="2546848"/>
              <a:ext cx="70045" cy="33320"/>
            </a:xfrm>
            <a:custGeom>
              <a:avLst/>
              <a:gdLst/>
              <a:ahLst/>
              <a:cxnLst/>
              <a:rect l="l" t="t" r="r" b="b"/>
              <a:pathLst>
                <a:path w="2674" h="1272" extrusionOk="0">
                  <a:moveTo>
                    <a:pt x="2509" y="0"/>
                  </a:moveTo>
                  <a:cubicBezTo>
                    <a:pt x="2392" y="452"/>
                    <a:pt x="1988" y="764"/>
                    <a:pt x="1526" y="764"/>
                  </a:cubicBezTo>
                  <a:lnTo>
                    <a:pt x="1" y="764"/>
                  </a:lnTo>
                  <a:lnTo>
                    <a:pt x="1" y="1271"/>
                  </a:lnTo>
                  <a:lnTo>
                    <a:pt x="1526" y="1271"/>
                  </a:lnTo>
                  <a:cubicBezTo>
                    <a:pt x="2187" y="1271"/>
                    <a:pt x="2673" y="644"/>
                    <a:pt x="2509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14;p70">
              <a:extLst>
                <a:ext uri="{FF2B5EF4-FFF2-40B4-BE49-F238E27FC236}">
                  <a16:creationId xmlns:a16="http://schemas.microsoft.com/office/drawing/2014/main" id="{B8EF2A1A-ED36-4E6A-92A8-7331821F4F3E}"/>
                </a:ext>
              </a:extLst>
            </p:cNvPr>
            <p:cNvSpPr/>
            <p:nvPr/>
          </p:nvSpPr>
          <p:spPr>
            <a:xfrm>
              <a:off x="7155834" y="2493593"/>
              <a:ext cx="76778" cy="33346"/>
            </a:xfrm>
            <a:custGeom>
              <a:avLst/>
              <a:gdLst/>
              <a:ahLst/>
              <a:cxnLst/>
              <a:rect l="l" t="t" r="r" b="b"/>
              <a:pathLst>
                <a:path w="2931" h="1273" extrusionOk="0">
                  <a:moveTo>
                    <a:pt x="2766" y="1"/>
                  </a:moveTo>
                  <a:cubicBezTo>
                    <a:pt x="2649" y="450"/>
                    <a:pt x="2245" y="765"/>
                    <a:pt x="1779" y="765"/>
                  </a:cubicBezTo>
                  <a:lnTo>
                    <a:pt x="0" y="765"/>
                  </a:lnTo>
                  <a:lnTo>
                    <a:pt x="0" y="1272"/>
                  </a:lnTo>
                  <a:lnTo>
                    <a:pt x="1779" y="1272"/>
                  </a:lnTo>
                  <a:cubicBezTo>
                    <a:pt x="2443" y="1272"/>
                    <a:pt x="2930" y="645"/>
                    <a:pt x="2766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15;p70">
              <a:extLst>
                <a:ext uri="{FF2B5EF4-FFF2-40B4-BE49-F238E27FC236}">
                  <a16:creationId xmlns:a16="http://schemas.microsoft.com/office/drawing/2014/main" id="{DBAA6DFD-17DE-4215-8E97-EC47F97910C6}"/>
                </a:ext>
              </a:extLst>
            </p:cNvPr>
            <p:cNvSpPr/>
            <p:nvPr/>
          </p:nvSpPr>
          <p:spPr>
            <a:xfrm>
              <a:off x="7155834" y="2440365"/>
              <a:ext cx="83405" cy="33346"/>
            </a:xfrm>
            <a:custGeom>
              <a:avLst/>
              <a:gdLst/>
              <a:ahLst/>
              <a:cxnLst/>
              <a:rect l="l" t="t" r="r" b="b"/>
              <a:pathLst>
                <a:path w="3184" h="1273" extrusionOk="0">
                  <a:moveTo>
                    <a:pt x="3019" y="1"/>
                  </a:moveTo>
                  <a:lnTo>
                    <a:pt x="3019" y="1"/>
                  </a:lnTo>
                  <a:cubicBezTo>
                    <a:pt x="2903" y="450"/>
                    <a:pt x="2498" y="762"/>
                    <a:pt x="2032" y="762"/>
                  </a:cubicBezTo>
                  <a:lnTo>
                    <a:pt x="0" y="762"/>
                  </a:lnTo>
                  <a:lnTo>
                    <a:pt x="0" y="1272"/>
                  </a:lnTo>
                  <a:lnTo>
                    <a:pt x="2032" y="1272"/>
                  </a:lnTo>
                  <a:cubicBezTo>
                    <a:pt x="2697" y="1272"/>
                    <a:pt x="3184" y="645"/>
                    <a:pt x="3019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16;p70">
              <a:extLst>
                <a:ext uri="{FF2B5EF4-FFF2-40B4-BE49-F238E27FC236}">
                  <a16:creationId xmlns:a16="http://schemas.microsoft.com/office/drawing/2014/main" id="{7031D4BA-3489-4B3C-A767-CC67BB3E175D}"/>
                </a:ext>
              </a:extLst>
            </p:cNvPr>
            <p:cNvSpPr/>
            <p:nvPr/>
          </p:nvSpPr>
          <p:spPr>
            <a:xfrm>
              <a:off x="6916150" y="2600155"/>
              <a:ext cx="26693" cy="26588"/>
            </a:xfrm>
            <a:custGeom>
              <a:avLst/>
              <a:gdLst/>
              <a:ahLst/>
              <a:cxnLst/>
              <a:rect l="l" t="t" r="r" b="b"/>
              <a:pathLst>
                <a:path w="1019" h="1015" extrusionOk="0">
                  <a:moveTo>
                    <a:pt x="511" y="1"/>
                  </a:moveTo>
                  <a:cubicBezTo>
                    <a:pt x="230" y="1"/>
                    <a:pt x="1" y="227"/>
                    <a:pt x="1" y="508"/>
                  </a:cubicBezTo>
                  <a:cubicBezTo>
                    <a:pt x="1" y="789"/>
                    <a:pt x="230" y="1015"/>
                    <a:pt x="511" y="1015"/>
                  </a:cubicBezTo>
                  <a:cubicBezTo>
                    <a:pt x="789" y="1015"/>
                    <a:pt x="1018" y="789"/>
                    <a:pt x="1018" y="508"/>
                  </a:cubicBezTo>
                  <a:cubicBezTo>
                    <a:pt x="1018" y="227"/>
                    <a:pt x="789" y="1"/>
                    <a:pt x="511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17;p70">
              <a:extLst>
                <a:ext uri="{FF2B5EF4-FFF2-40B4-BE49-F238E27FC236}">
                  <a16:creationId xmlns:a16="http://schemas.microsoft.com/office/drawing/2014/main" id="{9F7FAB7D-4946-4906-9A50-8CA65A371540}"/>
                </a:ext>
              </a:extLst>
            </p:cNvPr>
            <p:cNvSpPr/>
            <p:nvPr/>
          </p:nvSpPr>
          <p:spPr>
            <a:xfrm>
              <a:off x="6856635" y="2291787"/>
              <a:ext cx="388079" cy="367909"/>
            </a:xfrm>
            <a:custGeom>
              <a:avLst/>
              <a:gdLst/>
              <a:ahLst/>
              <a:cxnLst/>
              <a:rect l="l" t="t" r="r" b="b"/>
              <a:pathLst>
                <a:path w="14815" h="14045" extrusionOk="0">
                  <a:moveTo>
                    <a:pt x="7830" y="0"/>
                  </a:moveTo>
                  <a:cubicBezTo>
                    <a:pt x="7395" y="0"/>
                    <a:pt x="7060" y="99"/>
                    <a:pt x="7032" y="108"/>
                  </a:cubicBezTo>
                  <a:cubicBezTo>
                    <a:pt x="6933" y="135"/>
                    <a:pt x="6861" y="231"/>
                    <a:pt x="6861" y="334"/>
                  </a:cubicBezTo>
                  <a:lnTo>
                    <a:pt x="6861" y="3558"/>
                  </a:lnTo>
                  <a:lnTo>
                    <a:pt x="4527" y="6530"/>
                  </a:lnTo>
                  <a:cubicBezTo>
                    <a:pt x="4452" y="6187"/>
                    <a:pt x="4147" y="5944"/>
                    <a:pt x="3798" y="5944"/>
                  </a:cubicBezTo>
                  <a:lnTo>
                    <a:pt x="748" y="5944"/>
                  </a:lnTo>
                  <a:cubicBezTo>
                    <a:pt x="336" y="5944"/>
                    <a:pt x="1" y="6276"/>
                    <a:pt x="1" y="6691"/>
                  </a:cubicBezTo>
                  <a:lnTo>
                    <a:pt x="1" y="7451"/>
                  </a:lnTo>
                  <a:cubicBezTo>
                    <a:pt x="1" y="7585"/>
                    <a:pt x="107" y="7691"/>
                    <a:pt x="241" y="7691"/>
                  </a:cubicBezTo>
                  <a:cubicBezTo>
                    <a:pt x="371" y="7691"/>
                    <a:pt x="477" y="7585"/>
                    <a:pt x="477" y="7451"/>
                  </a:cubicBezTo>
                  <a:lnTo>
                    <a:pt x="477" y="6691"/>
                  </a:lnTo>
                  <a:cubicBezTo>
                    <a:pt x="477" y="6540"/>
                    <a:pt x="600" y="6420"/>
                    <a:pt x="748" y="6420"/>
                  </a:cubicBezTo>
                  <a:lnTo>
                    <a:pt x="3798" y="6420"/>
                  </a:lnTo>
                  <a:cubicBezTo>
                    <a:pt x="3945" y="6420"/>
                    <a:pt x="4068" y="6540"/>
                    <a:pt x="4068" y="6691"/>
                  </a:cubicBezTo>
                  <a:lnTo>
                    <a:pt x="4068" y="13297"/>
                  </a:lnTo>
                  <a:cubicBezTo>
                    <a:pt x="4068" y="13445"/>
                    <a:pt x="3945" y="13568"/>
                    <a:pt x="3798" y="13568"/>
                  </a:cubicBezTo>
                  <a:lnTo>
                    <a:pt x="748" y="13568"/>
                  </a:lnTo>
                  <a:cubicBezTo>
                    <a:pt x="600" y="13568"/>
                    <a:pt x="477" y="13445"/>
                    <a:pt x="477" y="13297"/>
                  </a:cubicBezTo>
                  <a:lnTo>
                    <a:pt x="477" y="8469"/>
                  </a:lnTo>
                  <a:cubicBezTo>
                    <a:pt x="477" y="8335"/>
                    <a:pt x="371" y="8229"/>
                    <a:pt x="241" y="8229"/>
                  </a:cubicBezTo>
                  <a:cubicBezTo>
                    <a:pt x="107" y="8229"/>
                    <a:pt x="1" y="8335"/>
                    <a:pt x="1" y="8469"/>
                  </a:cubicBezTo>
                  <a:lnTo>
                    <a:pt x="1" y="13297"/>
                  </a:lnTo>
                  <a:cubicBezTo>
                    <a:pt x="1" y="13709"/>
                    <a:pt x="336" y="14041"/>
                    <a:pt x="748" y="14044"/>
                  </a:cubicBezTo>
                  <a:lnTo>
                    <a:pt x="3798" y="14044"/>
                  </a:lnTo>
                  <a:cubicBezTo>
                    <a:pt x="4209" y="14041"/>
                    <a:pt x="4545" y="13709"/>
                    <a:pt x="4545" y="13297"/>
                  </a:cubicBezTo>
                  <a:lnTo>
                    <a:pt x="4545" y="12667"/>
                  </a:lnTo>
                  <a:lnTo>
                    <a:pt x="5723" y="13256"/>
                  </a:lnTo>
                  <a:cubicBezTo>
                    <a:pt x="5758" y="13273"/>
                    <a:pt x="5795" y="13280"/>
                    <a:pt x="5833" y="13280"/>
                  </a:cubicBezTo>
                  <a:lnTo>
                    <a:pt x="10408" y="13280"/>
                  </a:lnTo>
                  <a:cubicBezTo>
                    <a:pt x="10538" y="13280"/>
                    <a:pt x="10644" y="13174"/>
                    <a:pt x="10644" y="13044"/>
                  </a:cubicBezTo>
                  <a:cubicBezTo>
                    <a:pt x="10644" y="12910"/>
                    <a:pt x="10538" y="12804"/>
                    <a:pt x="10408" y="12804"/>
                  </a:cubicBezTo>
                  <a:lnTo>
                    <a:pt x="5888" y="12804"/>
                  </a:lnTo>
                  <a:lnTo>
                    <a:pt x="4545" y="12132"/>
                  </a:lnTo>
                  <a:lnTo>
                    <a:pt x="4545" y="7280"/>
                  </a:lnTo>
                  <a:lnTo>
                    <a:pt x="7289" y="3788"/>
                  </a:lnTo>
                  <a:cubicBezTo>
                    <a:pt x="7324" y="3744"/>
                    <a:pt x="7341" y="3692"/>
                    <a:pt x="7341" y="3641"/>
                  </a:cubicBezTo>
                  <a:lnTo>
                    <a:pt x="7341" y="526"/>
                  </a:lnTo>
                  <a:cubicBezTo>
                    <a:pt x="7462" y="503"/>
                    <a:pt x="7638" y="478"/>
                    <a:pt x="7837" y="478"/>
                  </a:cubicBezTo>
                  <a:cubicBezTo>
                    <a:pt x="8145" y="478"/>
                    <a:pt x="8507" y="538"/>
                    <a:pt x="8801" y="759"/>
                  </a:cubicBezTo>
                  <a:cubicBezTo>
                    <a:pt x="9202" y="1057"/>
                    <a:pt x="9404" y="1598"/>
                    <a:pt x="9404" y="2369"/>
                  </a:cubicBezTo>
                  <a:lnTo>
                    <a:pt x="9404" y="4912"/>
                  </a:lnTo>
                  <a:cubicBezTo>
                    <a:pt x="9404" y="5042"/>
                    <a:pt x="9510" y="5149"/>
                    <a:pt x="9644" y="5149"/>
                  </a:cubicBezTo>
                  <a:lnTo>
                    <a:pt x="13454" y="5149"/>
                  </a:lnTo>
                  <a:cubicBezTo>
                    <a:pt x="13886" y="5149"/>
                    <a:pt x="14232" y="5498"/>
                    <a:pt x="14232" y="5926"/>
                  </a:cubicBezTo>
                  <a:cubicBezTo>
                    <a:pt x="14232" y="6358"/>
                    <a:pt x="13886" y="6704"/>
                    <a:pt x="13454" y="6704"/>
                  </a:cubicBezTo>
                  <a:lnTo>
                    <a:pt x="11422" y="6704"/>
                  </a:lnTo>
                  <a:cubicBezTo>
                    <a:pt x="11292" y="6704"/>
                    <a:pt x="11182" y="6811"/>
                    <a:pt x="11182" y="6944"/>
                  </a:cubicBezTo>
                  <a:cubicBezTo>
                    <a:pt x="11182" y="7074"/>
                    <a:pt x="11292" y="7181"/>
                    <a:pt x="11422" y="7181"/>
                  </a:cubicBezTo>
                  <a:lnTo>
                    <a:pt x="13249" y="7181"/>
                  </a:lnTo>
                  <a:cubicBezTo>
                    <a:pt x="13667" y="7208"/>
                    <a:pt x="13989" y="7564"/>
                    <a:pt x="13975" y="7982"/>
                  </a:cubicBezTo>
                  <a:cubicBezTo>
                    <a:pt x="13965" y="8401"/>
                    <a:pt x="13619" y="8736"/>
                    <a:pt x="13201" y="8736"/>
                  </a:cubicBezTo>
                  <a:lnTo>
                    <a:pt x="11422" y="8736"/>
                  </a:lnTo>
                  <a:cubicBezTo>
                    <a:pt x="11292" y="8736"/>
                    <a:pt x="11182" y="8843"/>
                    <a:pt x="11182" y="8976"/>
                  </a:cubicBezTo>
                  <a:cubicBezTo>
                    <a:pt x="11182" y="9106"/>
                    <a:pt x="11292" y="9213"/>
                    <a:pt x="11422" y="9213"/>
                  </a:cubicBezTo>
                  <a:lnTo>
                    <a:pt x="13012" y="9213"/>
                  </a:lnTo>
                  <a:cubicBezTo>
                    <a:pt x="13022" y="9216"/>
                    <a:pt x="13033" y="9220"/>
                    <a:pt x="13043" y="9220"/>
                  </a:cubicBezTo>
                  <a:cubicBezTo>
                    <a:pt x="13451" y="9271"/>
                    <a:pt x="13746" y="9631"/>
                    <a:pt x="13722" y="10042"/>
                  </a:cubicBezTo>
                  <a:cubicBezTo>
                    <a:pt x="13694" y="10450"/>
                    <a:pt x="13358" y="10768"/>
                    <a:pt x="12947" y="10768"/>
                  </a:cubicBezTo>
                  <a:lnTo>
                    <a:pt x="11422" y="10768"/>
                  </a:lnTo>
                  <a:cubicBezTo>
                    <a:pt x="11292" y="10768"/>
                    <a:pt x="11182" y="10878"/>
                    <a:pt x="11182" y="11008"/>
                  </a:cubicBezTo>
                  <a:cubicBezTo>
                    <a:pt x="11182" y="11139"/>
                    <a:pt x="11292" y="11248"/>
                    <a:pt x="11422" y="11248"/>
                  </a:cubicBezTo>
                  <a:lnTo>
                    <a:pt x="12793" y="11248"/>
                  </a:lnTo>
                  <a:cubicBezTo>
                    <a:pt x="12807" y="11252"/>
                    <a:pt x="12824" y="11258"/>
                    <a:pt x="12837" y="11262"/>
                  </a:cubicBezTo>
                  <a:cubicBezTo>
                    <a:pt x="13231" y="11337"/>
                    <a:pt x="13502" y="11701"/>
                    <a:pt x="13465" y="12098"/>
                  </a:cubicBezTo>
                  <a:cubicBezTo>
                    <a:pt x="13427" y="12496"/>
                    <a:pt x="13094" y="12801"/>
                    <a:pt x="12693" y="12804"/>
                  </a:cubicBezTo>
                  <a:lnTo>
                    <a:pt x="11422" y="12804"/>
                  </a:lnTo>
                  <a:cubicBezTo>
                    <a:pt x="11292" y="12804"/>
                    <a:pt x="11186" y="12910"/>
                    <a:pt x="11186" y="13040"/>
                  </a:cubicBezTo>
                  <a:cubicBezTo>
                    <a:pt x="11186" y="13174"/>
                    <a:pt x="11292" y="13280"/>
                    <a:pt x="11422" y="13280"/>
                  </a:cubicBezTo>
                  <a:lnTo>
                    <a:pt x="12693" y="13280"/>
                  </a:lnTo>
                  <a:cubicBezTo>
                    <a:pt x="13211" y="13280"/>
                    <a:pt x="13674" y="12962"/>
                    <a:pt x="13862" y="12478"/>
                  </a:cubicBezTo>
                  <a:cubicBezTo>
                    <a:pt x="14047" y="11995"/>
                    <a:pt x="13920" y="11447"/>
                    <a:pt x="13536" y="11097"/>
                  </a:cubicBezTo>
                  <a:cubicBezTo>
                    <a:pt x="14301" y="10690"/>
                    <a:pt x="14431" y="9648"/>
                    <a:pt x="13790" y="9065"/>
                  </a:cubicBezTo>
                  <a:cubicBezTo>
                    <a:pt x="14201" y="8846"/>
                    <a:pt x="14455" y="8421"/>
                    <a:pt x="14458" y="7958"/>
                  </a:cubicBezTo>
                  <a:cubicBezTo>
                    <a:pt x="14455" y="7606"/>
                    <a:pt x="14308" y="7270"/>
                    <a:pt x="14047" y="7033"/>
                  </a:cubicBezTo>
                  <a:cubicBezTo>
                    <a:pt x="14554" y="6763"/>
                    <a:pt x="14815" y="6180"/>
                    <a:pt x="14674" y="5621"/>
                  </a:cubicBezTo>
                  <a:cubicBezTo>
                    <a:pt x="14534" y="5063"/>
                    <a:pt x="14033" y="4672"/>
                    <a:pt x="13454" y="4672"/>
                  </a:cubicBezTo>
                  <a:lnTo>
                    <a:pt x="9884" y="4672"/>
                  </a:lnTo>
                  <a:lnTo>
                    <a:pt x="9884" y="2369"/>
                  </a:lnTo>
                  <a:cubicBezTo>
                    <a:pt x="9884" y="1441"/>
                    <a:pt x="9616" y="769"/>
                    <a:pt x="9085" y="375"/>
                  </a:cubicBezTo>
                  <a:cubicBezTo>
                    <a:pt x="8689" y="80"/>
                    <a:pt x="8220" y="0"/>
                    <a:pt x="7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18;p70">
              <a:extLst>
                <a:ext uri="{FF2B5EF4-FFF2-40B4-BE49-F238E27FC236}">
                  <a16:creationId xmlns:a16="http://schemas.microsoft.com/office/drawing/2014/main" id="{14AE3DB6-2E74-450B-A1C8-A537B4FBE86B}"/>
                </a:ext>
              </a:extLst>
            </p:cNvPr>
            <p:cNvSpPr/>
            <p:nvPr/>
          </p:nvSpPr>
          <p:spPr>
            <a:xfrm>
              <a:off x="6903314" y="2593868"/>
              <a:ext cx="45710" cy="39162"/>
            </a:xfrm>
            <a:custGeom>
              <a:avLst/>
              <a:gdLst/>
              <a:ahLst/>
              <a:cxnLst/>
              <a:rect l="l" t="t" r="r" b="b"/>
              <a:pathLst>
                <a:path w="1745" h="1495" extrusionOk="0">
                  <a:moveTo>
                    <a:pt x="1003" y="478"/>
                  </a:moveTo>
                  <a:cubicBezTo>
                    <a:pt x="1069" y="478"/>
                    <a:pt x="1136" y="502"/>
                    <a:pt x="1190" y="556"/>
                  </a:cubicBezTo>
                  <a:cubicBezTo>
                    <a:pt x="1361" y="727"/>
                    <a:pt x="1241" y="1018"/>
                    <a:pt x="1001" y="1018"/>
                  </a:cubicBezTo>
                  <a:cubicBezTo>
                    <a:pt x="850" y="1018"/>
                    <a:pt x="730" y="898"/>
                    <a:pt x="730" y="748"/>
                  </a:cubicBezTo>
                  <a:cubicBezTo>
                    <a:pt x="730" y="585"/>
                    <a:pt x="864" y="478"/>
                    <a:pt x="1003" y="478"/>
                  </a:cubicBezTo>
                  <a:close/>
                  <a:moveTo>
                    <a:pt x="994" y="0"/>
                  </a:moveTo>
                  <a:cubicBezTo>
                    <a:pt x="810" y="0"/>
                    <a:pt x="623" y="68"/>
                    <a:pt x="470" y="220"/>
                  </a:cubicBezTo>
                  <a:cubicBezTo>
                    <a:pt x="1" y="689"/>
                    <a:pt x="333" y="1495"/>
                    <a:pt x="1001" y="1495"/>
                  </a:cubicBezTo>
                  <a:cubicBezTo>
                    <a:pt x="1412" y="1495"/>
                    <a:pt x="1745" y="1159"/>
                    <a:pt x="1745" y="748"/>
                  </a:cubicBezTo>
                  <a:cubicBezTo>
                    <a:pt x="1745" y="298"/>
                    <a:pt x="1378" y="0"/>
                    <a:pt x="9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756;p72">
            <a:extLst>
              <a:ext uri="{FF2B5EF4-FFF2-40B4-BE49-F238E27FC236}">
                <a16:creationId xmlns:a16="http://schemas.microsoft.com/office/drawing/2014/main" id="{FBEE48DC-732A-47DC-A575-D1ABC50ABFE9}"/>
              </a:ext>
            </a:extLst>
          </p:cNvPr>
          <p:cNvGrpSpPr/>
          <p:nvPr/>
        </p:nvGrpSpPr>
        <p:grpSpPr>
          <a:xfrm>
            <a:off x="7585632" y="3526972"/>
            <a:ext cx="1431987" cy="1467650"/>
            <a:chOff x="2178842" y="2900869"/>
            <a:chExt cx="375709" cy="360890"/>
          </a:xfrm>
        </p:grpSpPr>
        <p:sp>
          <p:nvSpPr>
            <p:cNvPr id="22" name="Google Shape;10757;p72">
              <a:extLst>
                <a:ext uri="{FF2B5EF4-FFF2-40B4-BE49-F238E27FC236}">
                  <a16:creationId xmlns:a16="http://schemas.microsoft.com/office/drawing/2014/main" id="{450B15F4-22AE-4E14-A09A-4A0C5E52A7C5}"/>
                </a:ext>
              </a:extLst>
            </p:cNvPr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58;p72">
              <a:extLst>
                <a:ext uri="{FF2B5EF4-FFF2-40B4-BE49-F238E27FC236}">
                  <a16:creationId xmlns:a16="http://schemas.microsoft.com/office/drawing/2014/main" id="{9D13FC48-44F4-481A-99AD-991C32F35311}"/>
                </a:ext>
              </a:extLst>
            </p:cNvPr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59;p72">
              <a:extLst>
                <a:ext uri="{FF2B5EF4-FFF2-40B4-BE49-F238E27FC236}">
                  <a16:creationId xmlns:a16="http://schemas.microsoft.com/office/drawing/2014/main" id="{32AB3F19-B06E-4EF9-B7FA-E69DE373DAF5}"/>
                </a:ext>
              </a:extLst>
            </p:cNvPr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60;p72">
              <a:extLst>
                <a:ext uri="{FF2B5EF4-FFF2-40B4-BE49-F238E27FC236}">
                  <a16:creationId xmlns:a16="http://schemas.microsoft.com/office/drawing/2014/main" id="{0891E242-AB66-4289-8F42-9B730B787FFD}"/>
                </a:ext>
              </a:extLst>
            </p:cNvPr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61;p72">
              <a:extLst>
                <a:ext uri="{FF2B5EF4-FFF2-40B4-BE49-F238E27FC236}">
                  <a16:creationId xmlns:a16="http://schemas.microsoft.com/office/drawing/2014/main" id="{9D9D3FCC-727C-4303-9576-FDFA37DFC193}"/>
                </a:ext>
              </a:extLst>
            </p:cNvPr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62;p72">
              <a:extLst>
                <a:ext uri="{FF2B5EF4-FFF2-40B4-BE49-F238E27FC236}">
                  <a16:creationId xmlns:a16="http://schemas.microsoft.com/office/drawing/2014/main" id="{558BAA82-D437-46C5-A706-91F04B9BFC73}"/>
                </a:ext>
              </a:extLst>
            </p:cNvPr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63;p72">
              <a:extLst>
                <a:ext uri="{FF2B5EF4-FFF2-40B4-BE49-F238E27FC236}">
                  <a16:creationId xmlns:a16="http://schemas.microsoft.com/office/drawing/2014/main" id="{89F74E76-43A6-43F4-8AB8-F3094076AABB}"/>
                </a:ext>
              </a:extLst>
            </p:cNvPr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64;p72">
              <a:extLst>
                <a:ext uri="{FF2B5EF4-FFF2-40B4-BE49-F238E27FC236}">
                  <a16:creationId xmlns:a16="http://schemas.microsoft.com/office/drawing/2014/main" id="{4C696C45-0C5D-4179-B7F6-28CA656481E9}"/>
                </a:ext>
              </a:extLst>
            </p:cNvPr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65;p72">
              <a:extLst>
                <a:ext uri="{FF2B5EF4-FFF2-40B4-BE49-F238E27FC236}">
                  <a16:creationId xmlns:a16="http://schemas.microsoft.com/office/drawing/2014/main" id="{5B229086-F2BB-4F22-95E0-06DE66F5BAE1}"/>
                </a:ext>
              </a:extLst>
            </p:cNvPr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66;p72">
              <a:extLst>
                <a:ext uri="{FF2B5EF4-FFF2-40B4-BE49-F238E27FC236}">
                  <a16:creationId xmlns:a16="http://schemas.microsoft.com/office/drawing/2014/main" id="{67B25354-24C9-48D7-BE32-70214B4D5F64}"/>
                </a:ext>
              </a:extLst>
            </p:cNvPr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67;p72">
              <a:extLst>
                <a:ext uri="{FF2B5EF4-FFF2-40B4-BE49-F238E27FC236}">
                  <a16:creationId xmlns:a16="http://schemas.microsoft.com/office/drawing/2014/main" id="{3F014506-CEE1-4715-A9B7-AFD5BCEAFAA7}"/>
                </a:ext>
              </a:extLst>
            </p:cNvPr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68;p72">
              <a:extLst>
                <a:ext uri="{FF2B5EF4-FFF2-40B4-BE49-F238E27FC236}">
                  <a16:creationId xmlns:a16="http://schemas.microsoft.com/office/drawing/2014/main" id="{294C132B-3246-4BBE-8B3A-EA3973DBEBF5}"/>
                </a:ext>
              </a:extLst>
            </p:cNvPr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69;p72">
              <a:extLst>
                <a:ext uri="{FF2B5EF4-FFF2-40B4-BE49-F238E27FC236}">
                  <a16:creationId xmlns:a16="http://schemas.microsoft.com/office/drawing/2014/main" id="{024122D9-9DA5-497B-97FB-3461A9E1131F}"/>
                </a:ext>
              </a:extLst>
            </p:cNvPr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 descr="A picture containing dark, black, silhouette, night sky&#10;&#10;Description automatically generated">
            <a:extLst>
              <a:ext uri="{FF2B5EF4-FFF2-40B4-BE49-F238E27FC236}">
                <a16:creationId xmlns:a16="http://schemas.microsoft.com/office/drawing/2014/main" id="{97DA4B57-9C11-4950-A776-695A1131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2424">
            <a:off x="-151206" y="3477417"/>
            <a:ext cx="2058841" cy="20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58E7B7-4B8E-4893-B39B-2E40D6B75AFA}"/>
              </a:ext>
            </a:extLst>
          </p:cNvPr>
          <p:cNvSpPr txBox="1"/>
          <p:nvPr/>
        </p:nvSpPr>
        <p:spPr>
          <a:xfrm>
            <a:off x="9059" y="686757"/>
            <a:ext cx="4463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r>
              <a:rPr lang="en-US" sz="1200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Muli"/>
              </a:rPr>
              <a:t>Expectation: Student clothing choices are both respectful of the school community and are appropriate for an educational environment</a:t>
            </a:r>
            <a:r>
              <a:rPr lang="en-US" sz="1600" dirty="0">
                <a:latin typeface="Muli"/>
              </a:rPr>
              <a:t>. </a:t>
            </a:r>
            <a:endParaRPr lang="en-US" sz="1050" dirty="0">
              <a:latin typeface="Mul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FEDFA-18E0-4999-B14E-A9A5C6954625}"/>
              </a:ext>
            </a:extLst>
          </p:cNvPr>
          <p:cNvSpPr txBox="1"/>
          <p:nvPr/>
        </p:nvSpPr>
        <p:spPr>
          <a:xfrm>
            <a:off x="0" y="1811471"/>
            <a:ext cx="2353907" cy="130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Muli"/>
              </a:rPr>
              <a:t>Clothing must cover areas from one armpit to the other armpit, down to 6 inches in length above the top of the knee. Tops must have shoulder straps.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93BE0-19B4-4EDC-A41E-8D8EC0150E47}"/>
              </a:ext>
            </a:extLst>
          </p:cNvPr>
          <p:cNvSpPr txBox="1"/>
          <p:nvPr/>
        </p:nvSpPr>
        <p:spPr>
          <a:xfrm>
            <a:off x="-13316" y="3118752"/>
            <a:ext cx="2353907" cy="6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Muli"/>
              </a:rPr>
              <a:t>Shoes must be worn at all times and should be safe for travel around campus</a:t>
            </a:r>
            <a:r>
              <a:rPr lang="en-US" sz="1350" dirty="0">
                <a:solidFill>
                  <a:schemeClr val="accent1"/>
                </a:solidFill>
                <a:latin typeface="Muli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D3D79B-AEB5-432C-9EA8-7B78303923EA}"/>
              </a:ext>
            </a:extLst>
          </p:cNvPr>
          <p:cNvSpPr txBox="1"/>
          <p:nvPr/>
        </p:nvSpPr>
        <p:spPr>
          <a:xfrm>
            <a:off x="9060" y="3883464"/>
            <a:ext cx="2549724" cy="6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94000"/>
              </a:lnSpc>
              <a:spcAft>
                <a:spcPts val="150"/>
              </a:spcAft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  <a:latin typeface="Muli"/>
              </a:rPr>
              <a:t>No clothing advertising alcohol, drugs, weapons, nudity, profanity, etc.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9756BA7-8486-4AB7-A27F-01AC1E7E1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5" y="1811471"/>
            <a:ext cx="2253523" cy="2491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1AD4463-1EFC-4358-B2DC-D78A9D6429DE}"/>
              </a:ext>
            </a:extLst>
          </p:cNvPr>
          <p:cNvSpPr txBox="1">
            <a:spLocks/>
          </p:cNvSpPr>
          <p:nvPr/>
        </p:nvSpPr>
        <p:spPr>
          <a:xfrm>
            <a:off x="4732944" y="199455"/>
            <a:ext cx="3082066" cy="60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/>
              <a:t>Cell Phones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566C191-C1BA-46C9-B394-6C9660BBC41E}"/>
              </a:ext>
            </a:extLst>
          </p:cNvPr>
          <p:cNvSpPr txBox="1">
            <a:spLocks/>
          </p:cNvSpPr>
          <p:nvPr/>
        </p:nvSpPr>
        <p:spPr>
          <a:xfrm>
            <a:off x="120769" y="199455"/>
            <a:ext cx="3082066" cy="60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dirty="0"/>
              <a:t>Dress 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49A37E-5982-4124-BB16-3469EE0197B4}"/>
              </a:ext>
            </a:extLst>
          </p:cNvPr>
          <p:cNvSpPr txBox="1"/>
          <p:nvPr/>
        </p:nvSpPr>
        <p:spPr>
          <a:xfrm>
            <a:off x="4638712" y="686757"/>
            <a:ext cx="25065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dirty="0">
              <a:latin typeface="Abadi" panose="020B0604020104020204" pitchFamily="34" charset="0"/>
            </a:endParaRPr>
          </a:p>
          <a:p>
            <a:r>
              <a:rPr lang="en-US" dirty="0">
                <a:latin typeface="Muli"/>
              </a:rPr>
              <a:t>Expectation: Upon entering the campus cell phones and electronics (earbuds, </a:t>
            </a:r>
            <a:r>
              <a:rPr lang="en-US" dirty="0" err="1">
                <a:latin typeface="Muli"/>
              </a:rPr>
              <a:t>AirPods</a:t>
            </a:r>
            <a:r>
              <a:rPr lang="en-US" dirty="0">
                <a:latin typeface="Muli"/>
              </a:rPr>
              <a:t>, headphones) will be turned off and stored in the student’s backpack. Earbuds will be removed to assist students in maintaining academic focus. </a:t>
            </a:r>
            <a:endParaRPr lang="en-US" sz="1100" dirty="0">
              <a:latin typeface="Muli"/>
            </a:endParaRPr>
          </a:p>
        </p:txBody>
      </p:sp>
      <p:pic>
        <p:nvPicPr>
          <p:cNvPr id="26" name="Picture 25" descr="A black cell phone&#10;&#10;Description automatically generated with low confidence">
            <a:extLst>
              <a:ext uri="{FF2B5EF4-FFF2-40B4-BE49-F238E27FC236}">
                <a16:creationId xmlns:a16="http://schemas.microsoft.com/office/drawing/2014/main" id="{E449177C-7F39-4F76-A127-F464C441C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92357" y="117849"/>
            <a:ext cx="1677591" cy="32640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59123B-BFF8-46D6-827D-F6B439EC75D0}"/>
              </a:ext>
            </a:extLst>
          </p:cNvPr>
          <p:cNvSpPr/>
          <p:nvPr/>
        </p:nvSpPr>
        <p:spPr>
          <a:xfrm>
            <a:off x="4732944" y="3779634"/>
            <a:ext cx="283552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Recording other students and teachers is strictly prohibited</a:t>
            </a:r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3459DB41-D2A5-4F1D-B9E4-84D33ECA9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51645" y="1239107"/>
            <a:ext cx="470429" cy="818806"/>
          </a:xfrm>
          <a:prstGeom prst="rect">
            <a:avLst/>
          </a:prstGeom>
        </p:spPr>
      </p:pic>
      <p:pic>
        <p:nvPicPr>
          <p:cNvPr id="32" name="Graphic 31" descr="No sign outline">
            <a:extLst>
              <a:ext uri="{FF2B5EF4-FFF2-40B4-BE49-F238E27FC236}">
                <a16:creationId xmlns:a16="http://schemas.microsoft.com/office/drawing/2014/main" id="{DD8C2227-468E-4950-B0F4-57C781745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9680" y="924473"/>
            <a:ext cx="1677589" cy="145996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048EA34-197E-427C-A67E-3F0406F2D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10111" y="3034659"/>
            <a:ext cx="633318" cy="633318"/>
          </a:xfrm>
          <a:prstGeom prst="rect">
            <a:avLst/>
          </a:prstGeom>
        </p:spPr>
      </p:pic>
      <p:pic>
        <p:nvPicPr>
          <p:cNvPr id="34" name="Picture 3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48D3572D-2048-4BA7-9160-B51FAE12B2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929847" y="2983466"/>
            <a:ext cx="1227157" cy="1227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636BF-67E6-4F65-94B9-2C13E4845F76}"/>
              </a:ext>
            </a:extLst>
          </p:cNvPr>
          <p:cNvSpPr txBox="1"/>
          <p:nvPr/>
        </p:nvSpPr>
        <p:spPr>
          <a:xfrm>
            <a:off x="4867221" y="4530492"/>
            <a:ext cx="431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5"/>
              </a:rPr>
              <a:t>Click here to access the SJCSD Code of 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6"/>
          <p:cNvGrpSpPr/>
          <p:nvPr/>
        </p:nvGrpSpPr>
        <p:grpSpPr>
          <a:xfrm flipH="1">
            <a:off x="209154" y="1137226"/>
            <a:ext cx="3253287" cy="176025"/>
            <a:chOff x="4345425" y="2175475"/>
            <a:chExt cx="800750" cy="176025"/>
          </a:xfrm>
        </p:grpSpPr>
        <p:sp>
          <p:nvSpPr>
            <p:cNvPr id="1081" name="Google Shape;1081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6"/>
          <p:cNvGrpSpPr/>
          <p:nvPr/>
        </p:nvGrpSpPr>
        <p:grpSpPr>
          <a:xfrm rot="774136">
            <a:off x="1440146" y="1608465"/>
            <a:ext cx="1303213" cy="585343"/>
            <a:chOff x="4345425" y="2175475"/>
            <a:chExt cx="800750" cy="176025"/>
          </a:xfrm>
        </p:grpSpPr>
        <p:sp>
          <p:nvSpPr>
            <p:cNvPr id="1084" name="Google Shape;1084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 rot="904237">
            <a:off x="6090664" y="2477446"/>
            <a:ext cx="1732672" cy="660903"/>
            <a:chOff x="4345425" y="2175475"/>
            <a:chExt cx="800750" cy="176025"/>
          </a:xfrm>
        </p:grpSpPr>
        <p:sp>
          <p:nvSpPr>
            <p:cNvPr id="1087" name="Google Shape;1087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36"/>
          <p:cNvSpPr txBox="1">
            <a:spLocks noGrp="1"/>
          </p:cNvSpPr>
          <p:nvPr>
            <p:ph type="title"/>
          </p:nvPr>
        </p:nvSpPr>
        <p:spPr>
          <a:xfrm>
            <a:off x="209154" y="677192"/>
            <a:ext cx="4004471" cy="5909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Clubs and Sports</a:t>
            </a:r>
            <a:br>
              <a:rPr lang="en" dirty="0"/>
            </a:br>
            <a:endParaRPr dirty="0"/>
          </a:p>
        </p:txBody>
      </p:sp>
      <p:sp>
        <p:nvSpPr>
          <p:cNvPr id="1090" name="Google Shape;1090;p36"/>
          <p:cNvSpPr txBox="1">
            <a:spLocks noGrp="1"/>
          </p:cNvSpPr>
          <p:nvPr>
            <p:ph type="body" idx="1"/>
          </p:nvPr>
        </p:nvSpPr>
        <p:spPr>
          <a:xfrm>
            <a:off x="-322729" y="2386947"/>
            <a:ext cx="4269834" cy="2234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Art Club </a:t>
            </a:r>
            <a:r>
              <a:rPr lang="en" sz="1400"/>
              <a:t>–  </a:t>
            </a:r>
            <a:r>
              <a:rPr lang="en" sz="1400" dirty="0"/>
              <a:t>Ms. Demaio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400" dirty="0"/>
              <a:t>Best Buddies – Ms. Dufrain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400" dirty="0"/>
              <a:t>Chess Club – Ms. Kinnaman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400" dirty="0"/>
              <a:t>National Honors Society – Ms. Bohanan &amp; Ms. Register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Robotics Club – Mr. Thornton</a:t>
            </a:r>
          </a:p>
        </p:txBody>
      </p:sp>
      <p:sp>
        <p:nvSpPr>
          <p:cNvPr id="1091" name="Google Shape;1091;p3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1693127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en" dirty="0"/>
              <a:t>Football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Cheerleading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Soccer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Tennis</a:t>
            </a:r>
            <a:endParaRPr dirty="0"/>
          </a:p>
        </p:txBody>
      </p:sp>
      <p:sp>
        <p:nvSpPr>
          <p:cNvPr id="1092" name="Google Shape;1092;p36"/>
          <p:cNvSpPr txBox="1">
            <a:spLocks noGrp="1"/>
          </p:cNvSpPr>
          <p:nvPr>
            <p:ph type="subTitle" idx="3"/>
          </p:nvPr>
        </p:nvSpPr>
        <p:spPr>
          <a:xfrm>
            <a:off x="811261" y="162027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Clubs</a:t>
            </a:r>
            <a:endParaRPr dirty="0"/>
          </a:p>
        </p:txBody>
      </p:sp>
      <p:grpSp>
        <p:nvGrpSpPr>
          <p:cNvPr id="1094" name="Google Shape;1094;p36"/>
          <p:cNvGrpSpPr/>
          <p:nvPr/>
        </p:nvGrpSpPr>
        <p:grpSpPr>
          <a:xfrm flipH="1">
            <a:off x="209154" y="1375822"/>
            <a:ext cx="2997127" cy="176025"/>
            <a:chOff x="4345425" y="2175475"/>
            <a:chExt cx="800750" cy="176025"/>
          </a:xfrm>
        </p:grpSpPr>
        <p:sp>
          <p:nvSpPr>
            <p:cNvPr id="1095" name="Google Shape;1095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093;p36">
            <a:extLst>
              <a:ext uri="{FF2B5EF4-FFF2-40B4-BE49-F238E27FC236}">
                <a16:creationId xmlns:a16="http://schemas.microsoft.com/office/drawing/2014/main" id="{4B29ECD4-80C4-40EB-B9A5-99BC389DA3FC}"/>
              </a:ext>
            </a:extLst>
          </p:cNvPr>
          <p:cNvSpPr txBox="1">
            <a:spLocks/>
          </p:cNvSpPr>
          <p:nvPr/>
        </p:nvSpPr>
        <p:spPr>
          <a:xfrm>
            <a:off x="5703901" y="254698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r>
              <a:rPr lang="en-US" dirty="0"/>
              <a:t>SJMAA Sports</a:t>
            </a:r>
          </a:p>
        </p:txBody>
      </p:sp>
      <p:sp>
        <p:nvSpPr>
          <p:cNvPr id="47" name="Google Shape;1087;p36">
            <a:extLst>
              <a:ext uri="{FF2B5EF4-FFF2-40B4-BE49-F238E27FC236}">
                <a16:creationId xmlns:a16="http://schemas.microsoft.com/office/drawing/2014/main" id="{E705A5EA-9179-46ED-9955-404930802528}"/>
              </a:ext>
            </a:extLst>
          </p:cNvPr>
          <p:cNvSpPr/>
          <p:nvPr/>
        </p:nvSpPr>
        <p:spPr>
          <a:xfrm rot="904237">
            <a:off x="6250346" y="333857"/>
            <a:ext cx="1875411" cy="896846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FE8258-E267-4FCC-B3FC-E6DD7B827C5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543113" y="485812"/>
            <a:ext cx="3177000" cy="406800"/>
          </a:xfrm>
        </p:spPr>
        <p:txBody>
          <a:bodyPr/>
          <a:lstStyle/>
          <a:p>
            <a:r>
              <a:rPr lang="en-US" dirty="0"/>
              <a:t>GRMS  Sports</a:t>
            </a:r>
          </a:p>
        </p:txBody>
      </p:sp>
      <p:sp>
        <p:nvSpPr>
          <p:cNvPr id="52" name="Google Shape;1091;p36">
            <a:extLst>
              <a:ext uri="{FF2B5EF4-FFF2-40B4-BE49-F238E27FC236}">
                <a16:creationId xmlns:a16="http://schemas.microsoft.com/office/drawing/2014/main" id="{16EC0D46-0505-45F9-BC5E-7D9DC94909C3}"/>
              </a:ext>
            </a:extLst>
          </p:cNvPr>
          <p:cNvSpPr txBox="1">
            <a:spLocks/>
          </p:cNvSpPr>
          <p:nvPr/>
        </p:nvSpPr>
        <p:spPr>
          <a:xfrm>
            <a:off x="7061627" y="3089352"/>
            <a:ext cx="1693127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 algn="l">
              <a:spcAft>
                <a:spcPts val="1600"/>
              </a:spcAft>
            </a:pPr>
            <a:r>
              <a:rPr lang="en-US" dirty="0"/>
              <a:t>Softball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Baseball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Golf</a:t>
            </a:r>
          </a:p>
        </p:txBody>
      </p:sp>
      <p:sp>
        <p:nvSpPr>
          <p:cNvPr id="53" name="Google Shape;1091;p36">
            <a:extLst>
              <a:ext uri="{FF2B5EF4-FFF2-40B4-BE49-F238E27FC236}">
                <a16:creationId xmlns:a16="http://schemas.microsoft.com/office/drawing/2014/main" id="{FA1227A3-2D9C-4990-A255-36EF2A54FB7F}"/>
              </a:ext>
            </a:extLst>
          </p:cNvPr>
          <p:cNvSpPr txBox="1">
            <a:spLocks/>
          </p:cNvSpPr>
          <p:nvPr/>
        </p:nvSpPr>
        <p:spPr>
          <a:xfrm>
            <a:off x="5448057" y="842192"/>
            <a:ext cx="1693127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l">
              <a:spcAft>
                <a:spcPts val="1600"/>
              </a:spcAft>
              <a:buNone/>
            </a:pPr>
            <a:r>
              <a:rPr lang="en-US" dirty="0"/>
              <a:t>Try Outs for: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Volleyball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Basketball</a:t>
            </a:r>
          </a:p>
          <a:p>
            <a:pPr marL="0" indent="0" algn="l">
              <a:spcAft>
                <a:spcPts val="1600"/>
              </a:spcAft>
              <a:buNone/>
            </a:pPr>
            <a:endParaRPr lang="en-US" dirty="0"/>
          </a:p>
        </p:txBody>
      </p:sp>
      <p:sp>
        <p:nvSpPr>
          <p:cNvPr id="54" name="Google Shape;1091;p36">
            <a:extLst>
              <a:ext uri="{FF2B5EF4-FFF2-40B4-BE49-F238E27FC236}">
                <a16:creationId xmlns:a16="http://schemas.microsoft.com/office/drawing/2014/main" id="{A6CEED86-F3D0-45B3-8A87-022AF88F64C3}"/>
              </a:ext>
            </a:extLst>
          </p:cNvPr>
          <p:cNvSpPr txBox="1">
            <a:spLocks/>
          </p:cNvSpPr>
          <p:nvPr/>
        </p:nvSpPr>
        <p:spPr>
          <a:xfrm>
            <a:off x="7131613" y="850104"/>
            <a:ext cx="1693127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l">
              <a:spcAft>
                <a:spcPts val="1600"/>
              </a:spcAft>
              <a:buNone/>
            </a:pPr>
            <a:r>
              <a:rPr lang="en-US" b="1" dirty="0"/>
              <a:t>    Open to ALL!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Cross Country</a:t>
            </a:r>
          </a:p>
          <a:p>
            <a:pPr marL="285750" indent="-285750" algn="l">
              <a:spcAft>
                <a:spcPts val="1600"/>
              </a:spcAft>
            </a:pPr>
            <a:r>
              <a:rPr lang="en-US" dirty="0"/>
              <a:t>Track</a:t>
            </a:r>
          </a:p>
          <a:p>
            <a:pPr marL="0" indent="0" algn="l"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1026" name="Picture 2" descr="St Johns Middle School Athletic Association (SJMSAA)">
            <a:extLst>
              <a:ext uri="{FF2B5EF4-FFF2-40B4-BE49-F238E27FC236}">
                <a16:creationId xmlns:a16="http://schemas.microsoft.com/office/drawing/2014/main" id="{787E0686-D6DB-4DCA-A779-2CACFA92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84" y="3739482"/>
            <a:ext cx="1200139" cy="13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C27BD-FB65-488A-BC3B-1139BB3B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" y="0"/>
            <a:ext cx="9087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606" y="1954626"/>
            <a:ext cx="2949178" cy="2571750"/>
          </a:xfrm>
        </p:spPr>
        <p:txBody>
          <a:bodyPr/>
          <a:lstStyle/>
          <a:p>
            <a:r>
              <a:rPr lang="en-US" dirty="0"/>
              <a:t>PLC</a:t>
            </a:r>
            <a:br>
              <a:rPr lang="en-US" sz="1400" dirty="0"/>
            </a:br>
            <a:br>
              <a:rPr lang="en-US" sz="1050" dirty="0"/>
            </a:br>
            <a:r>
              <a:rPr lang="en-US" sz="1800" dirty="0"/>
              <a:t>Professional </a:t>
            </a:r>
            <a:br>
              <a:rPr lang="en-US" sz="1800" dirty="0"/>
            </a:br>
            <a:r>
              <a:rPr lang="en-US" sz="1800" dirty="0"/>
              <a:t>Learning</a:t>
            </a:r>
            <a:br>
              <a:rPr lang="en-US" sz="1800" dirty="0"/>
            </a:br>
            <a:r>
              <a:rPr lang="en-US" sz="1800" dirty="0"/>
              <a:t>Community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1DDDD1-9AC1-44DB-AFF9-4725AE94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47" y="2914651"/>
            <a:ext cx="1487227" cy="17645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4234458" y="105370"/>
            <a:ext cx="4840385" cy="4870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en-US" sz="2400" b="1" dirty="0"/>
              <a:t>PLCs Make Us All Better!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Teachers plan together and discuss Big Ideas within their state standards.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Teacher’s create common summative and formative assessments.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Students benefit from the expertise and knowledge from within the PLC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Data is discussed within PLCs to customize instruction based on results.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8AD86-30BC-C75E-2B63-02DDD26D7971}"/>
              </a:ext>
            </a:extLst>
          </p:cNvPr>
          <p:cNvSpPr txBox="1"/>
          <p:nvPr/>
        </p:nvSpPr>
        <p:spPr>
          <a:xfrm>
            <a:off x="326225" y="220607"/>
            <a:ext cx="2807492" cy="2008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/>
              <a:t>PLC is part of our school culture. </a:t>
            </a:r>
          </a:p>
          <a:p>
            <a:r>
              <a:rPr lang="en-US" sz="2100"/>
              <a:t>We collaborate to provide the best education possible for our students. </a:t>
            </a:r>
          </a:p>
        </p:txBody>
      </p:sp>
    </p:spTree>
    <p:extLst>
      <p:ext uri="{BB962C8B-B14F-4D97-AF65-F5344CB8AC3E}">
        <p14:creationId xmlns:p14="http://schemas.microsoft.com/office/powerpoint/2010/main" val="423044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1" y="1"/>
            <a:ext cx="3770066" cy="3082247"/>
          </a:xfrm>
        </p:spPr>
        <p:txBody>
          <a:bodyPr>
            <a:normAutofit fontScale="90000"/>
          </a:bodyPr>
          <a:lstStyle/>
          <a:p>
            <a:r>
              <a:rPr lang="en-US" sz="4950"/>
              <a:t>A</a:t>
            </a:r>
            <a:r>
              <a:rPr lang="en-US">
                <a:latin typeface="+mn-lt"/>
                <a:ea typeface="+mn-ea"/>
                <a:cs typeface="+mn-cs"/>
              </a:rPr>
              <a:t>dvancement</a:t>
            </a:r>
            <a:br>
              <a:rPr lang="en-US" sz="4950"/>
            </a:br>
            <a:r>
              <a:rPr lang="en-US" sz="4950"/>
              <a:t>V</a:t>
            </a:r>
            <a:r>
              <a:rPr lang="en-US">
                <a:latin typeface="+mn-lt"/>
                <a:ea typeface="+mn-ea"/>
                <a:cs typeface="+mn-cs"/>
              </a:rPr>
              <a:t>ia</a:t>
            </a:r>
            <a:br>
              <a:rPr lang="en-US" sz="4950"/>
            </a:br>
            <a:r>
              <a:rPr lang="en-US" sz="4950"/>
              <a:t>I</a:t>
            </a:r>
            <a:r>
              <a:rPr lang="en-US">
                <a:latin typeface="+mn-lt"/>
                <a:ea typeface="+mn-ea"/>
                <a:cs typeface="+mn-cs"/>
              </a:rPr>
              <a:t>ndividual</a:t>
            </a:r>
            <a:br>
              <a:rPr lang="en-US" sz="4950"/>
            </a:br>
            <a:r>
              <a:rPr lang="en-US" sz="4950"/>
              <a:t>D</a:t>
            </a:r>
            <a:r>
              <a:rPr lang="en-US">
                <a:latin typeface="+mn-lt"/>
                <a:ea typeface="+mn-ea"/>
                <a:cs typeface="+mn-cs"/>
              </a:rPr>
              <a:t>etermination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9A1DDDD1-9AC1-44DB-AFF9-4725AE94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0" y="3292226"/>
            <a:ext cx="2263378" cy="135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91337" y="1136813"/>
            <a:ext cx="5016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Every student at GRMS is an AVID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AVID also helps both students and teachers implement (WICOR) </a:t>
            </a:r>
            <a:r>
              <a:rPr lang="en-US" sz="1600" b="1" dirty="0"/>
              <a:t>Writing, Inquiry, Collaboration, Organization, and Reading </a:t>
            </a:r>
            <a:r>
              <a:rPr lang="en-US" sz="1600" dirty="0"/>
              <a:t>strategies in the classroom.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Students in all classes will use WICOR strategies and AVID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AVID elective course is a </a:t>
            </a:r>
            <a:r>
              <a:rPr lang="en-US" sz="1600" b="1" dirty="0"/>
              <a:t>college &amp; career</a:t>
            </a:r>
            <a:r>
              <a:rPr lang="en-US" sz="1600" dirty="0"/>
              <a:t> preparatory class for 6-8 grades.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Please reach out to the AVID teacher </a:t>
            </a:r>
            <a:r>
              <a:rPr lang="en-US" sz="16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Ms. Alexander</a:t>
            </a:r>
            <a:r>
              <a:rPr lang="en-US" sz="1600" b="1" dirty="0"/>
              <a:t> at any time with questions or student concerns!  </a:t>
            </a:r>
          </a:p>
        </p:txBody>
      </p:sp>
    </p:spTree>
    <p:extLst>
      <p:ext uri="{BB962C8B-B14F-4D97-AF65-F5344CB8AC3E}">
        <p14:creationId xmlns:p14="http://schemas.microsoft.com/office/powerpoint/2010/main" val="407728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15" y="111128"/>
            <a:ext cx="3503084" cy="9538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WEB Leaders</a:t>
            </a:r>
            <a:r>
              <a:rPr lang="en-US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88138" y="129779"/>
            <a:ext cx="5141713" cy="48090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a typeface="+mn-lt"/>
                <a:cs typeface="+mn-lt"/>
              </a:rPr>
              <a:t>WEB Leaders / Peer Counseling</a:t>
            </a:r>
            <a:r>
              <a:rPr lang="en-US" sz="1800" dirty="0">
                <a:ea typeface="+mn-lt"/>
                <a:cs typeface="+mn-lt"/>
              </a:rPr>
              <a:t> class is a selected group of 8th graders who are positive role models and want to make a difference at school and in the community. These students appear to be wearing 2 hats –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dern Love"/>
                <a:ea typeface="+mn-lt"/>
                <a:cs typeface="+mn-lt"/>
              </a:rPr>
              <a:t>Mentoring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Jumble"/>
                <a:ea typeface="+mn-lt"/>
                <a:cs typeface="+mn-lt"/>
              </a:rPr>
              <a:t>Mediation.</a:t>
            </a:r>
            <a:endParaRPr lang="en-US" sz="2000" dirty="0">
              <a:solidFill>
                <a:srgbClr val="C00000"/>
              </a:solidFill>
              <a:latin typeface="Jumble"/>
              <a:ea typeface="+mn-lt"/>
              <a:cs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  <a:ea typeface="+mn-lt"/>
                <a:cs typeface="+mn-lt"/>
              </a:rPr>
              <a:t>Mentors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are developing relationships with 6th graders all year on how</a:t>
            </a:r>
            <a:r>
              <a:rPr lang="en-US" sz="1800" dirty="0">
                <a:ea typeface="+mn-lt"/>
                <a:cs typeface="+mn-lt"/>
              </a:rPr>
              <a:t> to be successful in middle school using words of wisdom.</a:t>
            </a:r>
            <a:endParaRPr lang="en-US" sz="900" dirty="0">
              <a:ea typeface="+mn-lt"/>
              <a:cs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Mediators</a:t>
            </a:r>
            <a:r>
              <a:rPr lang="en-US" sz="1800" dirty="0"/>
              <a:t> are trained</a:t>
            </a:r>
            <a:r>
              <a:rPr lang="en-US" sz="1800" dirty="0">
                <a:ea typeface="+mn-lt"/>
                <a:cs typeface="+mn-lt"/>
              </a:rPr>
              <a:t> in 6 step process to help people work out their differences in a private session and writing an agreement to help keep peace in the future. They collaborate to help make GRMS a positive safe fun place.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WEB Leaders</a:t>
            </a:r>
            <a:r>
              <a:rPr lang="en-US" sz="1800" b="1" dirty="0"/>
              <a:t> </a:t>
            </a:r>
            <a:r>
              <a:rPr lang="en-US" sz="1800" dirty="0"/>
              <a:t>are available help with projects, labs, and other activities that require extra support in classroom. </a:t>
            </a:r>
          </a:p>
        </p:txBody>
      </p:sp>
      <p:pic>
        <p:nvPicPr>
          <p:cNvPr id="1028" name="Picture 4" descr="Programs &amp; Activites / WEB">
            <a:extLst>
              <a:ext uri="{FF2B5EF4-FFF2-40B4-BE49-F238E27FC236}">
                <a16:creationId xmlns:a16="http://schemas.microsoft.com/office/drawing/2014/main" id="{DD61A588-3F90-47A6-B324-07C960E4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4" y="1066743"/>
            <a:ext cx="1617367" cy="18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B1A54CBF-51C6-B03B-02BB-2991CBDD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1294" y="3440714"/>
            <a:ext cx="1828804" cy="1476759"/>
          </a:xfrm>
          <a:prstGeom prst="rect">
            <a:avLst/>
          </a:prstGeom>
        </p:spPr>
      </p:pic>
      <p:pic>
        <p:nvPicPr>
          <p:cNvPr id="6" name="Picture 7" descr="A picture containing accessory, hat&#10;&#10;Description automatically generated">
            <a:extLst>
              <a:ext uri="{FF2B5EF4-FFF2-40B4-BE49-F238E27FC236}">
                <a16:creationId xmlns:a16="http://schemas.microsoft.com/office/drawing/2014/main" id="{A3D5B7EE-975F-AC80-3618-4D1C085BA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370" y="2684607"/>
            <a:ext cx="1584127" cy="1515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B46782-F20E-8FBC-F43C-AD9FF160ADE9}"/>
              </a:ext>
            </a:extLst>
          </p:cNvPr>
          <p:cNvSpPr txBox="1"/>
          <p:nvPr/>
        </p:nvSpPr>
        <p:spPr>
          <a:xfrm>
            <a:off x="338870" y="2955965"/>
            <a:ext cx="789385" cy="284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Mentor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382EB-251A-BA64-3A73-9D8284D1DB89}"/>
              </a:ext>
            </a:extLst>
          </p:cNvPr>
          <p:cNvSpPr txBox="1"/>
          <p:nvPr/>
        </p:nvSpPr>
        <p:spPr>
          <a:xfrm>
            <a:off x="2185986" y="3712964"/>
            <a:ext cx="932260" cy="284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Mediator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7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5292182" y="785206"/>
            <a:ext cx="3491187" cy="3111711"/>
            <a:chOff x="1857000" y="3245400"/>
            <a:chExt cx="1233825" cy="1186575"/>
          </a:xfrm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0"/>
          <p:cNvSpPr txBox="1">
            <a:spLocks noGrp="1"/>
          </p:cNvSpPr>
          <p:nvPr>
            <p:ph type="title"/>
          </p:nvPr>
        </p:nvSpPr>
        <p:spPr>
          <a:xfrm>
            <a:off x="1146380" y="1077136"/>
            <a:ext cx="4023761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Principal:</a:t>
            </a:r>
            <a:br>
              <a:rPr lang="en" dirty="0"/>
            </a:br>
            <a:r>
              <a:rPr lang="en" dirty="0"/>
              <a:t>Brian Wilson</a:t>
            </a:r>
            <a:endParaRPr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776400">
            <a:off x="5320484" y="899057"/>
            <a:ext cx="3434585" cy="22834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Assistant Principals: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Daryl Cullipher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hlinkClick r:id="rId3"/>
              </a:rPr>
              <a:t>D</a:t>
            </a:r>
            <a:r>
              <a:rPr lang="en" sz="1800" dirty="0">
                <a:hlinkClick r:id="rId3"/>
              </a:rPr>
              <a:t>aryl.cullipher@stjohns.k12.fl.us</a:t>
            </a:r>
            <a:endParaRPr lang="en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Lydia Yeoman</a:t>
            </a:r>
          </a:p>
          <a:p>
            <a:pPr marL="0" indent="0"/>
            <a:r>
              <a:rPr lang="en-US" sz="1800" u="sng" dirty="0">
                <a:solidFill>
                  <a:srgbClr val="0000FF"/>
                </a:solidFill>
                <a:hlinkClick r:id="rId4"/>
              </a:rPr>
              <a:t>Lydia.yeoman@stjohns.k12.fl.us</a:t>
            </a:r>
            <a:endParaRPr lang="en" sz="1800" u="sng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3" name="Google Shape;1253;p40"/>
          <p:cNvGrpSpPr/>
          <p:nvPr/>
        </p:nvGrpSpPr>
        <p:grpSpPr>
          <a:xfrm>
            <a:off x="1090333" y="1772860"/>
            <a:ext cx="3214691" cy="176025"/>
            <a:chOff x="4345425" y="2175475"/>
            <a:chExt cx="800750" cy="176025"/>
          </a:xfrm>
        </p:grpSpPr>
        <p:sp>
          <p:nvSpPr>
            <p:cNvPr id="1254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1270882" y="2648037"/>
            <a:ext cx="2300475" cy="176025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6551266" y="4517925"/>
            <a:ext cx="1745583" cy="230173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87CA7C6-6F7A-4078-99CB-73DE106CBF3B}"/>
              </a:ext>
            </a:extLst>
          </p:cNvPr>
          <p:cNvSpPr txBox="1"/>
          <p:nvPr/>
        </p:nvSpPr>
        <p:spPr>
          <a:xfrm>
            <a:off x="1164371" y="2893524"/>
            <a:ext cx="46718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400" dirty="0" err="1">
                <a:hlinkClick r:id="rId5"/>
              </a:rPr>
              <a:t>Brian.wilson</a:t>
            </a:r>
            <a:r>
              <a:rPr lang="en" sz="1400" dirty="0">
                <a:hlinkClick r:id="rId5"/>
              </a:rPr>
              <a:t>@stjohns.k12.fl.us</a:t>
            </a:r>
            <a:endParaRPr lang="en" sz="1400" dirty="0"/>
          </a:p>
        </p:txBody>
      </p:sp>
      <p:sp>
        <p:nvSpPr>
          <p:cNvPr id="78" name="Google Shape;2249;p53">
            <a:extLst>
              <a:ext uri="{FF2B5EF4-FFF2-40B4-BE49-F238E27FC236}">
                <a16:creationId xmlns:a16="http://schemas.microsoft.com/office/drawing/2014/main" id="{101CB91B-9D38-48FB-8EE6-3889262E63BF}"/>
              </a:ext>
            </a:extLst>
          </p:cNvPr>
          <p:cNvSpPr txBox="1">
            <a:spLocks/>
          </p:cNvSpPr>
          <p:nvPr/>
        </p:nvSpPr>
        <p:spPr>
          <a:xfrm>
            <a:off x="6196204" y="4138810"/>
            <a:ext cx="4824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GRMS:  (904) 547-8700</a:t>
            </a:r>
          </a:p>
        </p:txBody>
      </p:sp>
      <p:sp>
        <p:nvSpPr>
          <p:cNvPr id="79" name="Google Shape;2249;p53">
            <a:extLst>
              <a:ext uri="{FF2B5EF4-FFF2-40B4-BE49-F238E27FC236}">
                <a16:creationId xmlns:a16="http://schemas.microsoft.com/office/drawing/2014/main" id="{AF4CFA3E-9F5D-4AFD-B3BD-5FB9A4479299}"/>
              </a:ext>
            </a:extLst>
          </p:cNvPr>
          <p:cNvSpPr txBox="1">
            <a:spLocks/>
          </p:cNvSpPr>
          <p:nvPr/>
        </p:nvSpPr>
        <p:spPr>
          <a:xfrm>
            <a:off x="514625" y="3805033"/>
            <a:ext cx="4824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U.S. 1 South</a:t>
            </a:r>
          </a:p>
          <a:p>
            <a:r>
              <a:rPr lang="en-US" sz="2000" dirty="0"/>
              <a:t>St Augustine, FL 32086</a:t>
            </a:r>
          </a:p>
          <a:p>
            <a:r>
              <a:rPr lang="en-US" sz="2000" dirty="0">
                <a:hlinkClick r:id="rId6"/>
              </a:rPr>
              <a:t>https://www-grms.stjohns.k12.fl.us/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80" name="Google Shape;8328;p70">
            <a:extLst>
              <a:ext uri="{FF2B5EF4-FFF2-40B4-BE49-F238E27FC236}">
                <a16:creationId xmlns:a16="http://schemas.microsoft.com/office/drawing/2014/main" id="{529A819D-1531-4FFF-B59E-79D5FC5E5A86}"/>
              </a:ext>
            </a:extLst>
          </p:cNvPr>
          <p:cNvGrpSpPr/>
          <p:nvPr/>
        </p:nvGrpSpPr>
        <p:grpSpPr>
          <a:xfrm>
            <a:off x="5693646" y="4126224"/>
            <a:ext cx="428568" cy="411136"/>
            <a:chOff x="5232073" y="3214113"/>
            <a:chExt cx="357824" cy="347581"/>
          </a:xfrm>
        </p:grpSpPr>
        <p:sp>
          <p:nvSpPr>
            <p:cNvPr id="81" name="Google Shape;8329;p70">
              <a:extLst>
                <a:ext uri="{FF2B5EF4-FFF2-40B4-BE49-F238E27FC236}">
                  <a16:creationId xmlns:a16="http://schemas.microsoft.com/office/drawing/2014/main" id="{B1547F78-EC75-4C90-8E85-F9A91A126C2A}"/>
                </a:ext>
              </a:extLst>
            </p:cNvPr>
            <p:cNvSpPr/>
            <p:nvPr/>
          </p:nvSpPr>
          <p:spPr>
            <a:xfrm>
              <a:off x="5239067" y="3248874"/>
              <a:ext cx="315204" cy="306639"/>
            </a:xfrm>
            <a:custGeom>
              <a:avLst/>
              <a:gdLst/>
              <a:ahLst/>
              <a:cxnLst/>
              <a:rect l="l" t="t" r="r" b="b"/>
              <a:pathLst>
                <a:path w="12033" h="11706" extrusionOk="0">
                  <a:moveTo>
                    <a:pt x="2811" y="1"/>
                  </a:moveTo>
                  <a:lnTo>
                    <a:pt x="1865" y="498"/>
                  </a:lnTo>
                  <a:lnTo>
                    <a:pt x="1605" y="635"/>
                  </a:lnTo>
                  <a:cubicBezTo>
                    <a:pt x="460" y="1235"/>
                    <a:pt x="1" y="2640"/>
                    <a:pt x="577" y="3801"/>
                  </a:cubicBezTo>
                  <a:cubicBezTo>
                    <a:pt x="1341" y="5340"/>
                    <a:pt x="6697" y="10696"/>
                    <a:pt x="8235" y="11457"/>
                  </a:cubicBezTo>
                  <a:cubicBezTo>
                    <a:pt x="8575" y="11625"/>
                    <a:pt x="8936" y="11706"/>
                    <a:pt x="9291" y="11706"/>
                  </a:cubicBezTo>
                  <a:cubicBezTo>
                    <a:pt x="10148" y="11706"/>
                    <a:pt x="10974" y="11240"/>
                    <a:pt x="11398" y="10429"/>
                  </a:cubicBezTo>
                  <a:lnTo>
                    <a:pt x="11535" y="10172"/>
                  </a:lnTo>
                  <a:lnTo>
                    <a:pt x="12032" y="9226"/>
                  </a:lnTo>
                  <a:lnTo>
                    <a:pt x="9305" y="7698"/>
                  </a:lnTo>
                  <a:lnTo>
                    <a:pt x="9061" y="8290"/>
                  </a:lnTo>
                  <a:cubicBezTo>
                    <a:pt x="8881" y="8726"/>
                    <a:pt x="8462" y="8976"/>
                    <a:pt x="8030" y="8976"/>
                  </a:cubicBezTo>
                  <a:cubicBezTo>
                    <a:pt x="7807" y="8976"/>
                    <a:pt x="7581" y="8909"/>
                    <a:pt x="7382" y="8767"/>
                  </a:cubicBezTo>
                  <a:cubicBezTo>
                    <a:pt x="7111" y="8568"/>
                    <a:pt x="3465" y="4925"/>
                    <a:pt x="3270" y="4655"/>
                  </a:cubicBezTo>
                  <a:cubicBezTo>
                    <a:pt x="2849" y="4072"/>
                    <a:pt x="3082" y="3250"/>
                    <a:pt x="3746" y="2975"/>
                  </a:cubicBezTo>
                  <a:lnTo>
                    <a:pt x="4339" y="2732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E1E7EC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330;p70">
              <a:extLst>
                <a:ext uri="{FF2B5EF4-FFF2-40B4-BE49-F238E27FC236}">
                  <a16:creationId xmlns:a16="http://schemas.microsoft.com/office/drawing/2014/main" id="{7AB5CE25-BD6F-4F96-ABDF-A0552EF0857F}"/>
                </a:ext>
              </a:extLst>
            </p:cNvPr>
            <p:cNvSpPr/>
            <p:nvPr/>
          </p:nvSpPr>
          <p:spPr>
            <a:xfrm>
              <a:off x="5287921" y="3248979"/>
              <a:ext cx="64833" cy="82960"/>
            </a:xfrm>
            <a:custGeom>
              <a:avLst/>
              <a:gdLst/>
              <a:ahLst/>
              <a:cxnLst/>
              <a:rect l="l" t="t" r="r" b="b"/>
              <a:pathLst>
                <a:path w="2475" h="3167" extrusionOk="0">
                  <a:moveTo>
                    <a:pt x="946" y="0"/>
                  </a:moveTo>
                  <a:lnTo>
                    <a:pt x="0" y="497"/>
                  </a:lnTo>
                  <a:lnTo>
                    <a:pt x="1569" y="3167"/>
                  </a:lnTo>
                  <a:cubicBezTo>
                    <a:pt x="1662" y="3084"/>
                    <a:pt x="1768" y="3019"/>
                    <a:pt x="1881" y="2971"/>
                  </a:cubicBezTo>
                  <a:lnTo>
                    <a:pt x="2474" y="2728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D4DDE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31;p70">
              <a:extLst>
                <a:ext uri="{FF2B5EF4-FFF2-40B4-BE49-F238E27FC236}">
                  <a16:creationId xmlns:a16="http://schemas.microsoft.com/office/drawing/2014/main" id="{2CDB41E8-78B6-4EA8-9A40-D40C428C29DC}"/>
                </a:ext>
              </a:extLst>
            </p:cNvPr>
            <p:cNvSpPr/>
            <p:nvPr/>
          </p:nvSpPr>
          <p:spPr>
            <a:xfrm>
              <a:off x="5471286" y="3450497"/>
              <a:ext cx="82986" cy="64833"/>
            </a:xfrm>
            <a:custGeom>
              <a:avLst/>
              <a:gdLst/>
              <a:ahLst/>
              <a:cxnLst/>
              <a:rect l="l" t="t" r="r" b="b"/>
              <a:pathLst>
                <a:path w="3168" h="2475" extrusionOk="0">
                  <a:moveTo>
                    <a:pt x="440" y="1"/>
                  </a:moveTo>
                  <a:lnTo>
                    <a:pt x="193" y="590"/>
                  </a:lnTo>
                  <a:cubicBezTo>
                    <a:pt x="145" y="703"/>
                    <a:pt x="80" y="809"/>
                    <a:pt x="1" y="902"/>
                  </a:cubicBezTo>
                  <a:lnTo>
                    <a:pt x="2670" y="2475"/>
                  </a:lnTo>
                  <a:lnTo>
                    <a:pt x="3167" y="152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D4DDE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332;p70">
              <a:extLst>
                <a:ext uri="{FF2B5EF4-FFF2-40B4-BE49-F238E27FC236}">
                  <a16:creationId xmlns:a16="http://schemas.microsoft.com/office/drawing/2014/main" id="{C1F1E3CA-CE5A-4D5A-8894-56965FD82702}"/>
                </a:ext>
              </a:extLst>
            </p:cNvPr>
            <p:cNvSpPr/>
            <p:nvPr/>
          </p:nvSpPr>
          <p:spPr>
            <a:xfrm>
              <a:off x="5295177" y="3220426"/>
              <a:ext cx="93385" cy="116908"/>
            </a:xfrm>
            <a:custGeom>
              <a:avLst/>
              <a:gdLst/>
              <a:ahLst/>
              <a:cxnLst/>
              <a:rect l="l" t="t" r="r" b="b"/>
              <a:pathLst>
                <a:path w="3565" h="4463" extrusionOk="0">
                  <a:moveTo>
                    <a:pt x="1433" y="1"/>
                  </a:moveTo>
                  <a:lnTo>
                    <a:pt x="1" y="844"/>
                  </a:lnTo>
                  <a:lnTo>
                    <a:pt x="2132" y="4462"/>
                  </a:lnTo>
                  <a:lnTo>
                    <a:pt x="3564" y="3619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AABCC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333;p70">
              <a:extLst>
                <a:ext uri="{FF2B5EF4-FFF2-40B4-BE49-F238E27FC236}">
                  <a16:creationId xmlns:a16="http://schemas.microsoft.com/office/drawing/2014/main" id="{9470CDC6-3DF0-48AD-9082-E8F348583B90}"/>
                </a:ext>
              </a:extLst>
            </p:cNvPr>
            <p:cNvSpPr/>
            <p:nvPr/>
          </p:nvSpPr>
          <p:spPr>
            <a:xfrm>
              <a:off x="5465811" y="3414583"/>
              <a:ext cx="116908" cy="93307"/>
            </a:xfrm>
            <a:custGeom>
              <a:avLst/>
              <a:gdLst/>
              <a:ahLst/>
              <a:cxnLst/>
              <a:rect l="l" t="t" r="r" b="b"/>
              <a:pathLst>
                <a:path w="4463" h="3562" extrusionOk="0">
                  <a:moveTo>
                    <a:pt x="844" y="1"/>
                  </a:moveTo>
                  <a:lnTo>
                    <a:pt x="1" y="1430"/>
                  </a:lnTo>
                  <a:lnTo>
                    <a:pt x="3620" y="3561"/>
                  </a:lnTo>
                  <a:lnTo>
                    <a:pt x="4463" y="2132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rgbClr val="AABCC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334;p70">
              <a:extLst>
                <a:ext uri="{FF2B5EF4-FFF2-40B4-BE49-F238E27FC236}">
                  <a16:creationId xmlns:a16="http://schemas.microsoft.com/office/drawing/2014/main" id="{28673D13-1BB9-44C4-8600-413658431E54}"/>
                </a:ext>
              </a:extLst>
            </p:cNvPr>
            <p:cNvSpPr/>
            <p:nvPr/>
          </p:nvSpPr>
          <p:spPr>
            <a:xfrm>
              <a:off x="5232073" y="3214113"/>
              <a:ext cx="357824" cy="347581"/>
            </a:xfrm>
            <a:custGeom>
              <a:avLst/>
              <a:gdLst/>
              <a:ahLst/>
              <a:cxnLst/>
              <a:rect l="l" t="t" r="r" b="b"/>
              <a:pathLst>
                <a:path w="13660" h="13269" extrusionOk="0">
                  <a:moveTo>
                    <a:pt x="3756" y="564"/>
                  </a:moveTo>
                  <a:lnTo>
                    <a:pt x="5648" y="3775"/>
                  </a:lnTo>
                  <a:lnTo>
                    <a:pt x="4627" y="4378"/>
                  </a:lnTo>
                  <a:lnTo>
                    <a:pt x="2735" y="1167"/>
                  </a:lnTo>
                  <a:lnTo>
                    <a:pt x="3756" y="564"/>
                  </a:lnTo>
                  <a:close/>
                  <a:moveTo>
                    <a:pt x="3841" y="1"/>
                  </a:moveTo>
                  <a:cubicBezTo>
                    <a:pt x="3800" y="1"/>
                    <a:pt x="3760" y="11"/>
                    <a:pt x="3722" y="33"/>
                  </a:cubicBezTo>
                  <a:lnTo>
                    <a:pt x="2290" y="876"/>
                  </a:lnTo>
                  <a:cubicBezTo>
                    <a:pt x="2177" y="944"/>
                    <a:pt x="2139" y="1088"/>
                    <a:pt x="2204" y="1201"/>
                  </a:cubicBezTo>
                  <a:lnTo>
                    <a:pt x="2344" y="1444"/>
                  </a:lnTo>
                  <a:lnTo>
                    <a:pt x="1762" y="1753"/>
                  </a:lnTo>
                  <a:cubicBezTo>
                    <a:pt x="504" y="2414"/>
                    <a:pt x="1" y="3960"/>
                    <a:pt x="631" y="5234"/>
                  </a:cubicBezTo>
                  <a:cubicBezTo>
                    <a:pt x="933" y="5834"/>
                    <a:pt x="1813" y="6862"/>
                    <a:pt x="2499" y="7616"/>
                  </a:cubicBezTo>
                  <a:cubicBezTo>
                    <a:pt x="2545" y="7674"/>
                    <a:pt x="2613" y="7703"/>
                    <a:pt x="2681" y="7703"/>
                  </a:cubicBezTo>
                  <a:cubicBezTo>
                    <a:pt x="2738" y="7703"/>
                    <a:pt x="2796" y="7682"/>
                    <a:pt x="2841" y="7640"/>
                  </a:cubicBezTo>
                  <a:cubicBezTo>
                    <a:pt x="2941" y="7551"/>
                    <a:pt x="2944" y="7393"/>
                    <a:pt x="2852" y="7301"/>
                  </a:cubicBezTo>
                  <a:cubicBezTo>
                    <a:pt x="1909" y="6263"/>
                    <a:pt x="1272" y="5454"/>
                    <a:pt x="1056" y="5022"/>
                  </a:cubicBezTo>
                  <a:cubicBezTo>
                    <a:pt x="542" y="3991"/>
                    <a:pt x="957" y="2709"/>
                    <a:pt x="1981" y="2171"/>
                  </a:cubicBezTo>
                  <a:lnTo>
                    <a:pt x="2591" y="1852"/>
                  </a:lnTo>
                  <a:lnTo>
                    <a:pt x="3907" y="4090"/>
                  </a:lnTo>
                  <a:cubicBezTo>
                    <a:pt x="3112" y="4429"/>
                    <a:pt x="2838" y="5420"/>
                    <a:pt x="3349" y="6119"/>
                  </a:cubicBezTo>
                  <a:cubicBezTo>
                    <a:pt x="3561" y="6413"/>
                    <a:pt x="7217" y="10070"/>
                    <a:pt x="7509" y="10282"/>
                  </a:cubicBezTo>
                  <a:cubicBezTo>
                    <a:pt x="7751" y="10457"/>
                    <a:pt x="8026" y="10539"/>
                    <a:pt x="8297" y="10539"/>
                  </a:cubicBezTo>
                  <a:cubicBezTo>
                    <a:pt x="8814" y="10539"/>
                    <a:pt x="9315" y="10241"/>
                    <a:pt x="9537" y="9720"/>
                  </a:cubicBezTo>
                  <a:lnTo>
                    <a:pt x="11778" y="11039"/>
                  </a:lnTo>
                  <a:lnTo>
                    <a:pt x="11456" y="11646"/>
                  </a:lnTo>
                  <a:cubicBezTo>
                    <a:pt x="11075" y="12373"/>
                    <a:pt x="10320" y="12795"/>
                    <a:pt x="9546" y="12795"/>
                  </a:cubicBezTo>
                  <a:cubicBezTo>
                    <a:pt x="9229" y="12795"/>
                    <a:pt x="8908" y="12724"/>
                    <a:pt x="8609" y="12575"/>
                  </a:cubicBezTo>
                  <a:cubicBezTo>
                    <a:pt x="7779" y="12160"/>
                    <a:pt x="5603" y="10214"/>
                    <a:pt x="3540" y="8041"/>
                  </a:cubicBezTo>
                  <a:cubicBezTo>
                    <a:pt x="3490" y="7994"/>
                    <a:pt x="3435" y="7974"/>
                    <a:pt x="3382" y="7974"/>
                  </a:cubicBezTo>
                  <a:cubicBezTo>
                    <a:pt x="3204" y="7974"/>
                    <a:pt x="3050" y="8193"/>
                    <a:pt x="3198" y="8367"/>
                  </a:cubicBezTo>
                  <a:cubicBezTo>
                    <a:pt x="5024" y="10289"/>
                    <a:pt x="7396" y="12499"/>
                    <a:pt x="8396" y="12996"/>
                  </a:cubicBezTo>
                  <a:cubicBezTo>
                    <a:pt x="8769" y="13181"/>
                    <a:pt x="9166" y="13268"/>
                    <a:pt x="9557" y="13268"/>
                  </a:cubicBezTo>
                  <a:cubicBezTo>
                    <a:pt x="10500" y="13268"/>
                    <a:pt x="11410" y="12757"/>
                    <a:pt x="11878" y="11865"/>
                  </a:cubicBezTo>
                  <a:lnTo>
                    <a:pt x="12186" y="11279"/>
                  </a:lnTo>
                  <a:lnTo>
                    <a:pt x="12430" y="11423"/>
                  </a:lnTo>
                  <a:cubicBezTo>
                    <a:pt x="12467" y="11445"/>
                    <a:pt x="12508" y="11455"/>
                    <a:pt x="12548" y="11455"/>
                  </a:cubicBezTo>
                  <a:cubicBezTo>
                    <a:pt x="12629" y="11455"/>
                    <a:pt x="12708" y="11413"/>
                    <a:pt x="12752" y="11338"/>
                  </a:cubicBezTo>
                  <a:lnTo>
                    <a:pt x="13595" y="9905"/>
                  </a:lnTo>
                  <a:cubicBezTo>
                    <a:pt x="13660" y="9792"/>
                    <a:pt x="13622" y="9645"/>
                    <a:pt x="13509" y="9580"/>
                  </a:cubicBezTo>
                  <a:lnTo>
                    <a:pt x="13509" y="9583"/>
                  </a:lnTo>
                  <a:lnTo>
                    <a:pt x="11929" y="8651"/>
                  </a:lnTo>
                  <a:cubicBezTo>
                    <a:pt x="11891" y="8628"/>
                    <a:pt x="11849" y="8617"/>
                    <a:pt x="11807" y="8617"/>
                  </a:cubicBezTo>
                  <a:cubicBezTo>
                    <a:pt x="11725" y="8617"/>
                    <a:pt x="11646" y="8659"/>
                    <a:pt x="11600" y="8733"/>
                  </a:cubicBezTo>
                  <a:cubicBezTo>
                    <a:pt x="11532" y="8846"/>
                    <a:pt x="11573" y="8994"/>
                    <a:pt x="11689" y="9059"/>
                  </a:cubicBezTo>
                  <a:lnTo>
                    <a:pt x="13067" y="9871"/>
                  </a:lnTo>
                  <a:lnTo>
                    <a:pt x="12464" y="10896"/>
                  </a:lnTo>
                  <a:lnTo>
                    <a:pt x="9249" y="9004"/>
                  </a:lnTo>
                  <a:lnTo>
                    <a:pt x="9853" y="7979"/>
                  </a:lnTo>
                  <a:lnTo>
                    <a:pt x="10857" y="8572"/>
                  </a:lnTo>
                  <a:cubicBezTo>
                    <a:pt x="10898" y="8595"/>
                    <a:pt x="10939" y="8606"/>
                    <a:pt x="10978" y="8606"/>
                  </a:cubicBezTo>
                  <a:cubicBezTo>
                    <a:pt x="11187" y="8606"/>
                    <a:pt x="11320" y="8300"/>
                    <a:pt x="11097" y="8161"/>
                  </a:cubicBezTo>
                  <a:lnTo>
                    <a:pt x="9890" y="7452"/>
                  </a:lnTo>
                  <a:cubicBezTo>
                    <a:pt x="9853" y="7430"/>
                    <a:pt x="9812" y="7420"/>
                    <a:pt x="9771" y="7420"/>
                  </a:cubicBezTo>
                  <a:cubicBezTo>
                    <a:pt x="9689" y="7420"/>
                    <a:pt x="9608" y="7462"/>
                    <a:pt x="9565" y="7537"/>
                  </a:cubicBezTo>
                  <a:lnTo>
                    <a:pt x="8722" y="8970"/>
                  </a:lnTo>
                  <a:cubicBezTo>
                    <a:pt x="8657" y="9083"/>
                    <a:pt x="8694" y="9227"/>
                    <a:pt x="8807" y="9292"/>
                  </a:cubicBezTo>
                  <a:lnTo>
                    <a:pt x="9126" y="9480"/>
                  </a:lnTo>
                  <a:lnTo>
                    <a:pt x="9106" y="9525"/>
                  </a:lnTo>
                  <a:cubicBezTo>
                    <a:pt x="8966" y="9868"/>
                    <a:pt x="8637" y="10064"/>
                    <a:pt x="8298" y="10064"/>
                  </a:cubicBezTo>
                  <a:cubicBezTo>
                    <a:pt x="8122" y="10064"/>
                    <a:pt x="7943" y="10011"/>
                    <a:pt x="7786" y="9898"/>
                  </a:cubicBezTo>
                  <a:cubicBezTo>
                    <a:pt x="7526" y="9706"/>
                    <a:pt x="3921" y="6101"/>
                    <a:pt x="3729" y="5841"/>
                  </a:cubicBezTo>
                  <a:cubicBezTo>
                    <a:pt x="3400" y="5382"/>
                    <a:pt x="3582" y="4734"/>
                    <a:pt x="4106" y="4522"/>
                  </a:cubicBezTo>
                  <a:lnTo>
                    <a:pt x="4147" y="4501"/>
                  </a:lnTo>
                  <a:lnTo>
                    <a:pt x="4335" y="4820"/>
                  </a:lnTo>
                  <a:cubicBezTo>
                    <a:pt x="4379" y="4895"/>
                    <a:pt x="4459" y="4939"/>
                    <a:pt x="4542" y="4939"/>
                  </a:cubicBezTo>
                  <a:cubicBezTo>
                    <a:pt x="4582" y="4939"/>
                    <a:pt x="4624" y="4928"/>
                    <a:pt x="4661" y="4906"/>
                  </a:cubicBezTo>
                  <a:lnTo>
                    <a:pt x="6090" y="4063"/>
                  </a:lnTo>
                  <a:cubicBezTo>
                    <a:pt x="6203" y="3997"/>
                    <a:pt x="6244" y="3853"/>
                    <a:pt x="6176" y="3740"/>
                  </a:cubicBezTo>
                  <a:lnTo>
                    <a:pt x="4044" y="118"/>
                  </a:lnTo>
                  <a:cubicBezTo>
                    <a:pt x="4001" y="43"/>
                    <a:pt x="3922" y="1"/>
                    <a:pt x="38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" name="Google Shape;8549;p70">
            <a:extLst>
              <a:ext uri="{FF2B5EF4-FFF2-40B4-BE49-F238E27FC236}">
                <a16:creationId xmlns:a16="http://schemas.microsoft.com/office/drawing/2014/main" id="{A131AA74-B729-49CB-826F-3F4578531005}"/>
              </a:ext>
            </a:extLst>
          </p:cNvPr>
          <p:cNvGrpSpPr/>
          <p:nvPr/>
        </p:nvGrpSpPr>
        <p:grpSpPr>
          <a:xfrm>
            <a:off x="130720" y="4404862"/>
            <a:ext cx="274523" cy="353121"/>
            <a:chOff x="4655076" y="3665112"/>
            <a:chExt cx="385276" cy="385302"/>
          </a:xfrm>
          <a:solidFill>
            <a:schemeClr val="bg1"/>
          </a:solidFill>
        </p:grpSpPr>
        <p:sp>
          <p:nvSpPr>
            <p:cNvPr id="88" name="Google Shape;8550;p70">
              <a:extLst>
                <a:ext uri="{FF2B5EF4-FFF2-40B4-BE49-F238E27FC236}">
                  <a16:creationId xmlns:a16="http://schemas.microsoft.com/office/drawing/2014/main" id="{3678B0E0-1FB7-40BA-B6E6-E496487A0007}"/>
                </a:ext>
              </a:extLst>
            </p:cNvPr>
            <p:cNvSpPr/>
            <p:nvPr/>
          </p:nvSpPr>
          <p:spPr>
            <a:xfrm>
              <a:off x="4660734" y="3670875"/>
              <a:ext cx="373881" cy="373881"/>
            </a:xfrm>
            <a:custGeom>
              <a:avLst/>
              <a:gdLst/>
              <a:ahLst/>
              <a:cxnLst/>
              <a:rect l="l" t="t" r="r" b="b"/>
              <a:pathLst>
                <a:path w="14273" h="14273" extrusionOk="0">
                  <a:moveTo>
                    <a:pt x="2416" y="0"/>
                  </a:moveTo>
                  <a:cubicBezTo>
                    <a:pt x="1083" y="0"/>
                    <a:pt x="0" y="1080"/>
                    <a:pt x="0" y="2416"/>
                  </a:cubicBezTo>
                  <a:lnTo>
                    <a:pt x="0" y="11857"/>
                  </a:lnTo>
                  <a:cubicBezTo>
                    <a:pt x="0" y="13190"/>
                    <a:pt x="1083" y="14273"/>
                    <a:pt x="2416" y="14273"/>
                  </a:cubicBezTo>
                  <a:lnTo>
                    <a:pt x="11857" y="14273"/>
                  </a:lnTo>
                  <a:cubicBezTo>
                    <a:pt x="13193" y="14273"/>
                    <a:pt x="14273" y="13190"/>
                    <a:pt x="14273" y="11857"/>
                  </a:cubicBezTo>
                  <a:lnTo>
                    <a:pt x="14273" y="2416"/>
                  </a:lnTo>
                  <a:cubicBezTo>
                    <a:pt x="14273" y="1080"/>
                    <a:pt x="13193" y="0"/>
                    <a:pt x="1185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551;p70">
              <a:extLst>
                <a:ext uri="{FF2B5EF4-FFF2-40B4-BE49-F238E27FC236}">
                  <a16:creationId xmlns:a16="http://schemas.microsoft.com/office/drawing/2014/main" id="{61807553-9A45-4B5E-97F4-92D186792F37}"/>
                </a:ext>
              </a:extLst>
            </p:cNvPr>
            <p:cNvSpPr/>
            <p:nvPr/>
          </p:nvSpPr>
          <p:spPr>
            <a:xfrm>
              <a:off x="4676792" y="3686854"/>
              <a:ext cx="341845" cy="341845"/>
            </a:xfrm>
            <a:custGeom>
              <a:avLst/>
              <a:gdLst/>
              <a:ahLst/>
              <a:cxnLst/>
              <a:rect l="l" t="t" r="r" b="b"/>
              <a:pathLst>
                <a:path w="13050" h="13050" extrusionOk="0">
                  <a:moveTo>
                    <a:pt x="1803" y="0"/>
                  </a:moveTo>
                  <a:cubicBezTo>
                    <a:pt x="809" y="4"/>
                    <a:pt x="0" y="809"/>
                    <a:pt x="0" y="1806"/>
                  </a:cubicBezTo>
                  <a:lnTo>
                    <a:pt x="0" y="11247"/>
                  </a:lnTo>
                  <a:cubicBezTo>
                    <a:pt x="0" y="12241"/>
                    <a:pt x="809" y="13049"/>
                    <a:pt x="1803" y="13049"/>
                  </a:cubicBezTo>
                  <a:lnTo>
                    <a:pt x="11244" y="13049"/>
                  </a:lnTo>
                  <a:cubicBezTo>
                    <a:pt x="12241" y="13049"/>
                    <a:pt x="13046" y="12241"/>
                    <a:pt x="13050" y="11247"/>
                  </a:cubicBezTo>
                  <a:lnTo>
                    <a:pt x="13050" y="1806"/>
                  </a:lnTo>
                  <a:cubicBezTo>
                    <a:pt x="13046" y="809"/>
                    <a:pt x="12241" y="4"/>
                    <a:pt x="1124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552;p70">
              <a:extLst>
                <a:ext uri="{FF2B5EF4-FFF2-40B4-BE49-F238E27FC236}">
                  <a16:creationId xmlns:a16="http://schemas.microsoft.com/office/drawing/2014/main" id="{05DF72C1-B675-48C6-A82B-170DE6583703}"/>
                </a:ext>
              </a:extLst>
            </p:cNvPr>
            <p:cNvSpPr/>
            <p:nvPr/>
          </p:nvSpPr>
          <p:spPr>
            <a:xfrm>
              <a:off x="4800930" y="3731281"/>
              <a:ext cx="93018" cy="89482"/>
            </a:xfrm>
            <a:custGeom>
              <a:avLst/>
              <a:gdLst/>
              <a:ahLst/>
              <a:cxnLst/>
              <a:rect l="l" t="t" r="r" b="b"/>
              <a:pathLst>
                <a:path w="3551" h="3416" extrusionOk="0">
                  <a:moveTo>
                    <a:pt x="1841" y="1"/>
                  </a:moveTo>
                  <a:cubicBezTo>
                    <a:pt x="1152" y="1"/>
                    <a:pt x="528" y="415"/>
                    <a:pt x="265" y="1056"/>
                  </a:cubicBezTo>
                  <a:cubicBezTo>
                    <a:pt x="1" y="1693"/>
                    <a:pt x="148" y="2427"/>
                    <a:pt x="635" y="2913"/>
                  </a:cubicBezTo>
                  <a:cubicBezTo>
                    <a:pt x="962" y="3241"/>
                    <a:pt x="1398" y="3415"/>
                    <a:pt x="1841" y="3415"/>
                  </a:cubicBezTo>
                  <a:cubicBezTo>
                    <a:pt x="2062" y="3415"/>
                    <a:pt x="2284" y="3372"/>
                    <a:pt x="2495" y="3283"/>
                  </a:cubicBezTo>
                  <a:cubicBezTo>
                    <a:pt x="3133" y="3020"/>
                    <a:pt x="3551" y="2399"/>
                    <a:pt x="3551" y="1707"/>
                  </a:cubicBezTo>
                  <a:cubicBezTo>
                    <a:pt x="3551" y="765"/>
                    <a:pt x="2783" y="1"/>
                    <a:pt x="184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553;p70">
              <a:extLst>
                <a:ext uri="{FF2B5EF4-FFF2-40B4-BE49-F238E27FC236}">
                  <a16:creationId xmlns:a16="http://schemas.microsoft.com/office/drawing/2014/main" id="{C3F107C5-0BCA-4FD0-8E92-E201DF02F834}"/>
                </a:ext>
              </a:extLst>
            </p:cNvPr>
            <p:cNvSpPr/>
            <p:nvPr/>
          </p:nvSpPr>
          <p:spPr>
            <a:xfrm>
              <a:off x="4775625" y="3845020"/>
              <a:ext cx="144177" cy="139253"/>
            </a:xfrm>
            <a:custGeom>
              <a:avLst/>
              <a:gdLst/>
              <a:ahLst/>
              <a:cxnLst/>
              <a:rect l="l" t="t" r="r" b="b"/>
              <a:pathLst>
                <a:path w="5504" h="5316" extrusionOk="0">
                  <a:moveTo>
                    <a:pt x="405" y="0"/>
                  </a:moveTo>
                  <a:cubicBezTo>
                    <a:pt x="182" y="0"/>
                    <a:pt x="0" y="182"/>
                    <a:pt x="0" y="408"/>
                  </a:cubicBezTo>
                  <a:lnTo>
                    <a:pt x="0" y="963"/>
                  </a:lnTo>
                  <a:cubicBezTo>
                    <a:pt x="0" y="1186"/>
                    <a:pt x="182" y="1368"/>
                    <a:pt x="405" y="1368"/>
                  </a:cubicBezTo>
                  <a:lnTo>
                    <a:pt x="771" y="1368"/>
                  </a:lnTo>
                  <a:cubicBezTo>
                    <a:pt x="994" y="1368"/>
                    <a:pt x="1176" y="1549"/>
                    <a:pt x="1176" y="1775"/>
                  </a:cubicBezTo>
                  <a:lnTo>
                    <a:pt x="1176" y="3544"/>
                  </a:lnTo>
                  <a:cubicBezTo>
                    <a:pt x="1176" y="3770"/>
                    <a:pt x="994" y="3948"/>
                    <a:pt x="771" y="3951"/>
                  </a:cubicBezTo>
                  <a:lnTo>
                    <a:pt x="518" y="3951"/>
                  </a:lnTo>
                  <a:cubicBezTo>
                    <a:pt x="295" y="3951"/>
                    <a:pt x="113" y="4130"/>
                    <a:pt x="113" y="4356"/>
                  </a:cubicBezTo>
                  <a:lnTo>
                    <a:pt x="113" y="4911"/>
                  </a:lnTo>
                  <a:cubicBezTo>
                    <a:pt x="113" y="5134"/>
                    <a:pt x="295" y="5315"/>
                    <a:pt x="518" y="5315"/>
                  </a:cubicBezTo>
                  <a:lnTo>
                    <a:pt x="5099" y="5315"/>
                  </a:lnTo>
                  <a:cubicBezTo>
                    <a:pt x="5322" y="5315"/>
                    <a:pt x="5504" y="5134"/>
                    <a:pt x="5504" y="4911"/>
                  </a:cubicBezTo>
                  <a:lnTo>
                    <a:pt x="5504" y="4356"/>
                  </a:lnTo>
                  <a:cubicBezTo>
                    <a:pt x="5504" y="4132"/>
                    <a:pt x="5325" y="3951"/>
                    <a:pt x="5106" y="3951"/>
                  </a:cubicBezTo>
                  <a:cubicBezTo>
                    <a:pt x="5104" y="3951"/>
                    <a:pt x="5101" y="3951"/>
                    <a:pt x="5099" y="3951"/>
                  </a:cubicBezTo>
                  <a:lnTo>
                    <a:pt x="4846" y="3948"/>
                  </a:lnTo>
                  <a:cubicBezTo>
                    <a:pt x="4623" y="3948"/>
                    <a:pt x="4441" y="3766"/>
                    <a:pt x="4441" y="3544"/>
                  </a:cubicBezTo>
                  <a:lnTo>
                    <a:pt x="4441" y="408"/>
                  </a:lnTo>
                  <a:cubicBezTo>
                    <a:pt x="4441" y="182"/>
                    <a:pt x="4260" y="4"/>
                    <a:pt x="403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554;p70">
              <a:extLst>
                <a:ext uri="{FF2B5EF4-FFF2-40B4-BE49-F238E27FC236}">
                  <a16:creationId xmlns:a16="http://schemas.microsoft.com/office/drawing/2014/main" id="{3CC8110F-F1F7-4B7A-811E-9D424CCF4BD3}"/>
                </a:ext>
              </a:extLst>
            </p:cNvPr>
            <p:cNvSpPr/>
            <p:nvPr/>
          </p:nvSpPr>
          <p:spPr>
            <a:xfrm>
              <a:off x="4655076" y="3665112"/>
              <a:ext cx="385276" cy="385302"/>
            </a:xfrm>
            <a:custGeom>
              <a:avLst/>
              <a:gdLst/>
              <a:ahLst/>
              <a:cxnLst/>
              <a:rect l="l" t="t" r="r" b="b"/>
              <a:pathLst>
                <a:path w="14708" h="14709" extrusionOk="0">
                  <a:moveTo>
                    <a:pt x="2632" y="1"/>
                  </a:moveTo>
                  <a:cubicBezTo>
                    <a:pt x="1179" y="1"/>
                    <a:pt x="0" y="1180"/>
                    <a:pt x="0" y="2636"/>
                  </a:cubicBezTo>
                  <a:lnTo>
                    <a:pt x="0" y="12077"/>
                  </a:lnTo>
                  <a:cubicBezTo>
                    <a:pt x="0" y="13530"/>
                    <a:pt x="1179" y="14709"/>
                    <a:pt x="2632" y="14709"/>
                  </a:cubicBezTo>
                  <a:lnTo>
                    <a:pt x="12073" y="14709"/>
                  </a:lnTo>
                  <a:cubicBezTo>
                    <a:pt x="13529" y="14709"/>
                    <a:pt x="14704" y="13530"/>
                    <a:pt x="14708" y="12077"/>
                  </a:cubicBezTo>
                  <a:lnTo>
                    <a:pt x="14708" y="2636"/>
                  </a:lnTo>
                  <a:cubicBezTo>
                    <a:pt x="14704" y="1180"/>
                    <a:pt x="13529" y="1"/>
                    <a:pt x="12073" y="1"/>
                  </a:cubicBezTo>
                  <a:lnTo>
                    <a:pt x="10616" y="1"/>
                  </a:lnTo>
                  <a:cubicBezTo>
                    <a:pt x="10325" y="1"/>
                    <a:pt x="10325" y="440"/>
                    <a:pt x="10616" y="440"/>
                  </a:cubicBezTo>
                  <a:lnTo>
                    <a:pt x="12073" y="440"/>
                  </a:lnTo>
                  <a:cubicBezTo>
                    <a:pt x="13286" y="440"/>
                    <a:pt x="14269" y="1423"/>
                    <a:pt x="14269" y="2636"/>
                  </a:cubicBezTo>
                  <a:lnTo>
                    <a:pt x="14269" y="12077"/>
                  </a:lnTo>
                  <a:cubicBezTo>
                    <a:pt x="14269" y="13290"/>
                    <a:pt x="13286" y="14270"/>
                    <a:pt x="12073" y="14274"/>
                  </a:cubicBezTo>
                  <a:lnTo>
                    <a:pt x="2632" y="14274"/>
                  </a:lnTo>
                  <a:cubicBezTo>
                    <a:pt x="1419" y="14270"/>
                    <a:pt x="439" y="13290"/>
                    <a:pt x="435" y="12077"/>
                  </a:cubicBezTo>
                  <a:lnTo>
                    <a:pt x="435" y="2636"/>
                  </a:lnTo>
                  <a:cubicBezTo>
                    <a:pt x="439" y="1423"/>
                    <a:pt x="1419" y="440"/>
                    <a:pt x="2632" y="440"/>
                  </a:cubicBezTo>
                  <a:lnTo>
                    <a:pt x="9742" y="440"/>
                  </a:lnTo>
                  <a:cubicBezTo>
                    <a:pt x="9862" y="436"/>
                    <a:pt x="9962" y="340"/>
                    <a:pt x="9962" y="220"/>
                  </a:cubicBezTo>
                  <a:cubicBezTo>
                    <a:pt x="9962" y="100"/>
                    <a:pt x="9862" y="1"/>
                    <a:pt x="9742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555;p70">
              <a:extLst>
                <a:ext uri="{FF2B5EF4-FFF2-40B4-BE49-F238E27FC236}">
                  <a16:creationId xmlns:a16="http://schemas.microsoft.com/office/drawing/2014/main" id="{902BC19D-304A-4BA2-B595-128ACB882622}"/>
                </a:ext>
              </a:extLst>
            </p:cNvPr>
            <p:cNvSpPr/>
            <p:nvPr/>
          </p:nvSpPr>
          <p:spPr>
            <a:xfrm>
              <a:off x="4798677" y="3725466"/>
              <a:ext cx="105068" cy="100982"/>
            </a:xfrm>
            <a:custGeom>
              <a:avLst/>
              <a:gdLst/>
              <a:ahLst/>
              <a:cxnLst/>
              <a:rect l="l" t="t" r="r" b="b"/>
              <a:pathLst>
                <a:path w="4011" h="3855" extrusionOk="0">
                  <a:moveTo>
                    <a:pt x="1927" y="442"/>
                  </a:moveTo>
                  <a:cubicBezTo>
                    <a:pt x="2530" y="442"/>
                    <a:pt x="3071" y="805"/>
                    <a:pt x="3304" y="1360"/>
                  </a:cubicBezTo>
                  <a:cubicBezTo>
                    <a:pt x="3534" y="1915"/>
                    <a:pt x="3407" y="2556"/>
                    <a:pt x="2982" y="2981"/>
                  </a:cubicBezTo>
                  <a:cubicBezTo>
                    <a:pt x="2696" y="3268"/>
                    <a:pt x="2314" y="3419"/>
                    <a:pt x="1926" y="3419"/>
                  </a:cubicBezTo>
                  <a:cubicBezTo>
                    <a:pt x="1734" y="3419"/>
                    <a:pt x="1541" y="3383"/>
                    <a:pt x="1358" y="3307"/>
                  </a:cubicBezTo>
                  <a:cubicBezTo>
                    <a:pt x="803" y="3074"/>
                    <a:pt x="440" y="2532"/>
                    <a:pt x="440" y="1929"/>
                  </a:cubicBezTo>
                  <a:cubicBezTo>
                    <a:pt x="440" y="1107"/>
                    <a:pt x="1108" y="442"/>
                    <a:pt x="1927" y="442"/>
                  </a:cubicBezTo>
                  <a:close/>
                  <a:moveTo>
                    <a:pt x="1930" y="0"/>
                  </a:moveTo>
                  <a:cubicBezTo>
                    <a:pt x="1682" y="0"/>
                    <a:pt x="1432" y="48"/>
                    <a:pt x="1194" y="147"/>
                  </a:cubicBezTo>
                  <a:cubicBezTo>
                    <a:pt x="474" y="445"/>
                    <a:pt x="4" y="1148"/>
                    <a:pt x="4" y="1929"/>
                  </a:cubicBezTo>
                  <a:cubicBezTo>
                    <a:pt x="1" y="2991"/>
                    <a:pt x="865" y="3855"/>
                    <a:pt x="1927" y="3855"/>
                  </a:cubicBezTo>
                  <a:cubicBezTo>
                    <a:pt x="2708" y="3855"/>
                    <a:pt x="3411" y="3385"/>
                    <a:pt x="3709" y="2666"/>
                  </a:cubicBezTo>
                  <a:cubicBezTo>
                    <a:pt x="4010" y="1946"/>
                    <a:pt x="3846" y="1117"/>
                    <a:pt x="3294" y="565"/>
                  </a:cubicBezTo>
                  <a:cubicBezTo>
                    <a:pt x="2925" y="196"/>
                    <a:pt x="2432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556;p70">
              <a:extLst>
                <a:ext uri="{FF2B5EF4-FFF2-40B4-BE49-F238E27FC236}">
                  <a16:creationId xmlns:a16="http://schemas.microsoft.com/office/drawing/2014/main" id="{80B3AFA5-D29B-443F-94E3-5A326C49921A}"/>
                </a:ext>
              </a:extLst>
            </p:cNvPr>
            <p:cNvSpPr/>
            <p:nvPr/>
          </p:nvSpPr>
          <p:spPr>
            <a:xfrm>
              <a:off x="4769862" y="3839257"/>
              <a:ext cx="155703" cy="150752"/>
            </a:xfrm>
            <a:custGeom>
              <a:avLst/>
              <a:gdLst/>
              <a:ahLst/>
              <a:cxnLst/>
              <a:rect l="l" t="t" r="r" b="b"/>
              <a:pathLst>
                <a:path w="5944" h="5755" extrusionOk="0">
                  <a:moveTo>
                    <a:pt x="625" y="1"/>
                  </a:moveTo>
                  <a:cubicBezTo>
                    <a:pt x="279" y="1"/>
                    <a:pt x="1" y="282"/>
                    <a:pt x="1" y="625"/>
                  </a:cubicBezTo>
                  <a:lnTo>
                    <a:pt x="1" y="1183"/>
                  </a:lnTo>
                  <a:cubicBezTo>
                    <a:pt x="1" y="1526"/>
                    <a:pt x="279" y="1803"/>
                    <a:pt x="625" y="1807"/>
                  </a:cubicBezTo>
                  <a:lnTo>
                    <a:pt x="991" y="1807"/>
                  </a:lnTo>
                  <a:cubicBezTo>
                    <a:pt x="1094" y="1807"/>
                    <a:pt x="1176" y="1889"/>
                    <a:pt x="1176" y="1992"/>
                  </a:cubicBezTo>
                  <a:lnTo>
                    <a:pt x="1176" y="3764"/>
                  </a:lnTo>
                  <a:cubicBezTo>
                    <a:pt x="1176" y="3866"/>
                    <a:pt x="1094" y="3949"/>
                    <a:pt x="991" y="3949"/>
                  </a:cubicBezTo>
                  <a:lnTo>
                    <a:pt x="738" y="3949"/>
                  </a:lnTo>
                  <a:cubicBezTo>
                    <a:pt x="395" y="3949"/>
                    <a:pt x="114" y="4230"/>
                    <a:pt x="114" y="4572"/>
                  </a:cubicBezTo>
                  <a:lnTo>
                    <a:pt x="114" y="5131"/>
                  </a:lnTo>
                  <a:cubicBezTo>
                    <a:pt x="114" y="5474"/>
                    <a:pt x="395" y="5755"/>
                    <a:pt x="738" y="5755"/>
                  </a:cubicBezTo>
                  <a:lnTo>
                    <a:pt x="5319" y="5755"/>
                  </a:lnTo>
                  <a:cubicBezTo>
                    <a:pt x="5662" y="5755"/>
                    <a:pt x="5940" y="5474"/>
                    <a:pt x="5943" y="5131"/>
                  </a:cubicBezTo>
                  <a:lnTo>
                    <a:pt x="5943" y="4572"/>
                  </a:lnTo>
                  <a:cubicBezTo>
                    <a:pt x="5940" y="4230"/>
                    <a:pt x="5662" y="3949"/>
                    <a:pt x="5319" y="3949"/>
                  </a:cubicBezTo>
                  <a:lnTo>
                    <a:pt x="5066" y="3949"/>
                  </a:lnTo>
                  <a:lnTo>
                    <a:pt x="5066" y="3952"/>
                  </a:lnTo>
                  <a:cubicBezTo>
                    <a:pt x="4963" y="3952"/>
                    <a:pt x="4877" y="3866"/>
                    <a:pt x="4877" y="3764"/>
                  </a:cubicBezTo>
                  <a:lnTo>
                    <a:pt x="4877" y="628"/>
                  </a:lnTo>
                  <a:cubicBezTo>
                    <a:pt x="4877" y="282"/>
                    <a:pt x="4600" y="4"/>
                    <a:pt x="4254" y="4"/>
                  </a:cubicBezTo>
                  <a:lnTo>
                    <a:pt x="1910" y="4"/>
                  </a:lnTo>
                  <a:cubicBezTo>
                    <a:pt x="1618" y="4"/>
                    <a:pt x="1618" y="440"/>
                    <a:pt x="1910" y="440"/>
                  </a:cubicBezTo>
                  <a:lnTo>
                    <a:pt x="4254" y="440"/>
                  </a:lnTo>
                  <a:cubicBezTo>
                    <a:pt x="4356" y="440"/>
                    <a:pt x="4442" y="525"/>
                    <a:pt x="4442" y="628"/>
                  </a:cubicBezTo>
                  <a:lnTo>
                    <a:pt x="4442" y="3764"/>
                  </a:lnTo>
                  <a:cubicBezTo>
                    <a:pt x="4442" y="4110"/>
                    <a:pt x="4720" y="4387"/>
                    <a:pt x="5066" y="4387"/>
                  </a:cubicBezTo>
                  <a:lnTo>
                    <a:pt x="5319" y="4387"/>
                  </a:lnTo>
                  <a:cubicBezTo>
                    <a:pt x="5422" y="4387"/>
                    <a:pt x="5504" y="4473"/>
                    <a:pt x="5504" y="4576"/>
                  </a:cubicBezTo>
                  <a:lnTo>
                    <a:pt x="5504" y="5131"/>
                  </a:lnTo>
                  <a:cubicBezTo>
                    <a:pt x="5504" y="5234"/>
                    <a:pt x="5422" y="5319"/>
                    <a:pt x="5319" y="5319"/>
                  </a:cubicBezTo>
                  <a:lnTo>
                    <a:pt x="738" y="5319"/>
                  </a:lnTo>
                  <a:cubicBezTo>
                    <a:pt x="635" y="5319"/>
                    <a:pt x="553" y="5234"/>
                    <a:pt x="553" y="5131"/>
                  </a:cubicBezTo>
                  <a:lnTo>
                    <a:pt x="553" y="4576"/>
                  </a:lnTo>
                  <a:cubicBezTo>
                    <a:pt x="553" y="4473"/>
                    <a:pt x="635" y="4387"/>
                    <a:pt x="738" y="4387"/>
                  </a:cubicBezTo>
                  <a:lnTo>
                    <a:pt x="991" y="4387"/>
                  </a:lnTo>
                  <a:cubicBezTo>
                    <a:pt x="1334" y="4387"/>
                    <a:pt x="1615" y="4110"/>
                    <a:pt x="1615" y="3764"/>
                  </a:cubicBezTo>
                  <a:lnTo>
                    <a:pt x="1615" y="1992"/>
                  </a:lnTo>
                  <a:cubicBezTo>
                    <a:pt x="1615" y="1649"/>
                    <a:pt x="1334" y="1368"/>
                    <a:pt x="991" y="1368"/>
                  </a:cubicBezTo>
                  <a:lnTo>
                    <a:pt x="625" y="1368"/>
                  </a:lnTo>
                  <a:cubicBezTo>
                    <a:pt x="522" y="1368"/>
                    <a:pt x="436" y="1286"/>
                    <a:pt x="436" y="1183"/>
                  </a:cubicBezTo>
                  <a:lnTo>
                    <a:pt x="436" y="625"/>
                  </a:lnTo>
                  <a:cubicBezTo>
                    <a:pt x="436" y="522"/>
                    <a:pt x="522" y="440"/>
                    <a:pt x="625" y="440"/>
                  </a:cubicBezTo>
                  <a:lnTo>
                    <a:pt x="1036" y="440"/>
                  </a:lnTo>
                  <a:cubicBezTo>
                    <a:pt x="1156" y="440"/>
                    <a:pt x="1252" y="340"/>
                    <a:pt x="1252" y="220"/>
                  </a:cubicBezTo>
                  <a:cubicBezTo>
                    <a:pt x="1252" y="100"/>
                    <a:pt x="1156" y="1"/>
                    <a:pt x="1036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56"/>
          <p:cNvGrpSpPr/>
          <p:nvPr/>
        </p:nvGrpSpPr>
        <p:grpSpPr>
          <a:xfrm flipH="1">
            <a:off x="6824776" y="3773595"/>
            <a:ext cx="1028643" cy="176025"/>
            <a:chOff x="4345425" y="2175475"/>
            <a:chExt cx="800750" cy="176025"/>
          </a:xfrm>
        </p:grpSpPr>
        <p:sp>
          <p:nvSpPr>
            <p:cNvPr id="2369" name="Google Shape;2369;p5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166947" flipH="1">
            <a:off x="6918735" y="523893"/>
            <a:ext cx="676310" cy="176021"/>
            <a:chOff x="4345425" y="2175475"/>
            <a:chExt cx="800750" cy="176025"/>
          </a:xfrm>
        </p:grpSpPr>
        <p:sp>
          <p:nvSpPr>
            <p:cNvPr id="2372" name="Google Shape;2372;p5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4" name="Google Shape;2374;p56"/>
          <p:cNvSpPr txBox="1">
            <a:spLocks noGrp="1"/>
          </p:cNvSpPr>
          <p:nvPr>
            <p:ph type="subTitle" idx="1"/>
          </p:nvPr>
        </p:nvSpPr>
        <p:spPr>
          <a:xfrm>
            <a:off x="1298801" y="2724270"/>
            <a:ext cx="2368963" cy="10789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apply for school access (required to come on campus with students!</a:t>
            </a:r>
            <a:r>
              <a:rPr lang="en" dirty="0">
                <a:solidFill>
                  <a:srgbClr val="1C458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" dirty="0"/>
          </a:p>
        </p:txBody>
      </p:sp>
      <p:sp>
        <p:nvSpPr>
          <p:cNvPr id="2375" name="Google Shape;2375;p56"/>
          <p:cNvSpPr txBox="1">
            <a:spLocks noGrp="1"/>
          </p:cNvSpPr>
          <p:nvPr>
            <p:ph type="title"/>
          </p:nvPr>
        </p:nvSpPr>
        <p:spPr>
          <a:xfrm>
            <a:off x="343120" y="829651"/>
            <a:ext cx="2727805" cy="105794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Interested in Volunteering with us?</a:t>
            </a:r>
            <a:endParaRPr dirty="0"/>
          </a:p>
        </p:txBody>
      </p:sp>
      <p:grpSp>
        <p:nvGrpSpPr>
          <p:cNvPr id="2376" name="Google Shape;2376;p56"/>
          <p:cNvGrpSpPr/>
          <p:nvPr/>
        </p:nvGrpSpPr>
        <p:grpSpPr>
          <a:xfrm>
            <a:off x="6073076" y="703039"/>
            <a:ext cx="2368963" cy="2895263"/>
            <a:chOff x="1835466" y="929768"/>
            <a:chExt cx="2388300" cy="3284100"/>
          </a:xfrm>
        </p:grpSpPr>
        <p:sp>
          <p:nvSpPr>
            <p:cNvPr id="2377" name="Google Shape;2377;p56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1" name="Google Shape;2381;p56"/>
          <p:cNvGrpSpPr/>
          <p:nvPr/>
        </p:nvGrpSpPr>
        <p:grpSpPr>
          <a:xfrm>
            <a:off x="382198" y="2966780"/>
            <a:ext cx="639525" cy="438000"/>
            <a:chOff x="5501450" y="2545600"/>
            <a:chExt cx="639525" cy="438000"/>
          </a:xfrm>
        </p:grpSpPr>
        <p:sp>
          <p:nvSpPr>
            <p:cNvPr id="2382" name="Google Shape;2382;p5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56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2385" name="Google Shape;2385;p5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56"/>
          <p:cNvGrpSpPr/>
          <p:nvPr/>
        </p:nvGrpSpPr>
        <p:grpSpPr>
          <a:xfrm>
            <a:off x="422320" y="2193113"/>
            <a:ext cx="2863728" cy="326735"/>
            <a:chOff x="1816609" y="3851001"/>
            <a:chExt cx="1093674" cy="222193"/>
          </a:xfrm>
        </p:grpSpPr>
        <p:sp>
          <p:nvSpPr>
            <p:cNvPr id="2395" name="Google Shape;2395;p5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381;p56">
            <a:extLst>
              <a:ext uri="{FF2B5EF4-FFF2-40B4-BE49-F238E27FC236}">
                <a16:creationId xmlns:a16="http://schemas.microsoft.com/office/drawing/2014/main" id="{3F479793-4A52-409C-AA60-D7C24F09C67E}"/>
              </a:ext>
            </a:extLst>
          </p:cNvPr>
          <p:cNvGrpSpPr/>
          <p:nvPr/>
        </p:nvGrpSpPr>
        <p:grpSpPr>
          <a:xfrm>
            <a:off x="5223393" y="4023503"/>
            <a:ext cx="639525" cy="438000"/>
            <a:chOff x="5501450" y="2545600"/>
            <a:chExt cx="639525" cy="438000"/>
          </a:xfrm>
        </p:grpSpPr>
        <p:sp>
          <p:nvSpPr>
            <p:cNvPr id="39" name="Google Shape;2382;p56">
              <a:extLst>
                <a:ext uri="{FF2B5EF4-FFF2-40B4-BE49-F238E27FC236}">
                  <a16:creationId xmlns:a16="http://schemas.microsoft.com/office/drawing/2014/main" id="{9624C30E-A8AF-47C5-8EC6-A060EC496765}"/>
                </a:ext>
              </a:extLst>
            </p:cNvPr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3;p56">
              <a:extLst>
                <a:ext uri="{FF2B5EF4-FFF2-40B4-BE49-F238E27FC236}">
                  <a16:creationId xmlns:a16="http://schemas.microsoft.com/office/drawing/2014/main" id="{9C3EC118-E0C1-4725-BCD5-8E5F11EEAFDA}"/>
                </a:ext>
              </a:extLst>
            </p:cNvPr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DC7DC8-62A0-4855-82DA-A738FC0E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288199" y="961465"/>
            <a:ext cx="1963467" cy="21146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993CB91-1794-44A0-B092-82829F6D2BF9}"/>
              </a:ext>
            </a:extLst>
          </p:cNvPr>
          <p:cNvSpPr txBox="1"/>
          <p:nvPr/>
        </p:nvSpPr>
        <p:spPr>
          <a:xfrm>
            <a:off x="5862918" y="3956400"/>
            <a:ext cx="3058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if you are interested in being a GRMS Business Partner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8" name="Google Shape;15390;p74">
            <a:extLst>
              <a:ext uri="{FF2B5EF4-FFF2-40B4-BE49-F238E27FC236}">
                <a16:creationId xmlns:a16="http://schemas.microsoft.com/office/drawing/2014/main" id="{5BF6E637-15B0-4C1F-8895-D10139719167}"/>
              </a:ext>
            </a:extLst>
          </p:cNvPr>
          <p:cNvGrpSpPr/>
          <p:nvPr/>
        </p:nvGrpSpPr>
        <p:grpSpPr>
          <a:xfrm>
            <a:off x="4110997" y="2176452"/>
            <a:ext cx="795002" cy="790595"/>
            <a:chOff x="1385020" y="4280607"/>
            <a:chExt cx="330440" cy="364791"/>
          </a:xfrm>
        </p:grpSpPr>
        <p:sp>
          <p:nvSpPr>
            <p:cNvPr id="49" name="Google Shape;15391;p74">
              <a:extLst>
                <a:ext uri="{FF2B5EF4-FFF2-40B4-BE49-F238E27FC236}">
                  <a16:creationId xmlns:a16="http://schemas.microsoft.com/office/drawing/2014/main" id="{09CC6E3B-82F8-4331-AC5C-F11444D31E17}"/>
                </a:ext>
              </a:extLst>
            </p:cNvPr>
            <p:cNvSpPr/>
            <p:nvPr/>
          </p:nvSpPr>
          <p:spPr>
            <a:xfrm>
              <a:off x="1489934" y="4286031"/>
              <a:ext cx="220127" cy="354074"/>
            </a:xfrm>
            <a:custGeom>
              <a:avLst/>
              <a:gdLst/>
              <a:ahLst/>
              <a:cxnLst/>
              <a:rect l="l" t="t" r="r" b="b"/>
              <a:pathLst>
                <a:path w="8401" h="13513" extrusionOk="0">
                  <a:moveTo>
                    <a:pt x="274" y="0"/>
                  </a:moveTo>
                  <a:cubicBezTo>
                    <a:pt x="120" y="0"/>
                    <a:pt x="0" y="125"/>
                    <a:pt x="0" y="274"/>
                  </a:cubicBezTo>
                  <a:lnTo>
                    <a:pt x="0" y="13513"/>
                  </a:lnTo>
                  <a:lnTo>
                    <a:pt x="6701" y="13513"/>
                  </a:lnTo>
                  <a:cubicBezTo>
                    <a:pt x="7637" y="13513"/>
                    <a:pt x="8401" y="12750"/>
                    <a:pt x="8401" y="11814"/>
                  </a:cubicBezTo>
                  <a:lnTo>
                    <a:pt x="8401" y="274"/>
                  </a:lnTo>
                  <a:cubicBezTo>
                    <a:pt x="8401" y="125"/>
                    <a:pt x="8276" y="0"/>
                    <a:pt x="8127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392;p74">
              <a:extLst>
                <a:ext uri="{FF2B5EF4-FFF2-40B4-BE49-F238E27FC236}">
                  <a16:creationId xmlns:a16="http://schemas.microsoft.com/office/drawing/2014/main" id="{D785AF22-B62E-460A-A242-393A84C70457}"/>
                </a:ext>
              </a:extLst>
            </p:cNvPr>
            <p:cNvSpPr/>
            <p:nvPr/>
          </p:nvSpPr>
          <p:spPr>
            <a:xfrm>
              <a:off x="1645132" y="4286031"/>
              <a:ext cx="64930" cy="354074"/>
            </a:xfrm>
            <a:custGeom>
              <a:avLst/>
              <a:gdLst/>
              <a:ahLst/>
              <a:cxnLst/>
              <a:rect l="l" t="t" r="r" b="b"/>
              <a:pathLst>
                <a:path w="2478" h="13513" extrusionOk="0">
                  <a:moveTo>
                    <a:pt x="1426" y="0"/>
                  </a:moveTo>
                  <a:cubicBezTo>
                    <a:pt x="1575" y="0"/>
                    <a:pt x="1695" y="125"/>
                    <a:pt x="1695" y="274"/>
                  </a:cubicBezTo>
                  <a:lnTo>
                    <a:pt x="1695" y="11814"/>
                  </a:lnTo>
                  <a:cubicBezTo>
                    <a:pt x="1695" y="12755"/>
                    <a:pt x="937" y="13513"/>
                    <a:pt x="1" y="13513"/>
                  </a:cubicBezTo>
                  <a:lnTo>
                    <a:pt x="778" y="13513"/>
                  </a:lnTo>
                  <a:cubicBezTo>
                    <a:pt x="1714" y="13513"/>
                    <a:pt x="2478" y="12755"/>
                    <a:pt x="2478" y="11814"/>
                  </a:cubicBezTo>
                  <a:lnTo>
                    <a:pt x="2478" y="274"/>
                  </a:lnTo>
                  <a:cubicBezTo>
                    <a:pt x="2478" y="125"/>
                    <a:pt x="2353" y="0"/>
                    <a:pt x="220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393;p74">
              <a:extLst>
                <a:ext uri="{FF2B5EF4-FFF2-40B4-BE49-F238E27FC236}">
                  <a16:creationId xmlns:a16="http://schemas.microsoft.com/office/drawing/2014/main" id="{752F818F-DC70-482C-BAE0-7B2A09DD0EB8}"/>
                </a:ext>
              </a:extLst>
            </p:cNvPr>
            <p:cNvSpPr/>
            <p:nvPr/>
          </p:nvSpPr>
          <p:spPr>
            <a:xfrm>
              <a:off x="1398095" y="4577455"/>
              <a:ext cx="264671" cy="62650"/>
            </a:xfrm>
            <a:custGeom>
              <a:avLst/>
              <a:gdLst/>
              <a:ahLst/>
              <a:cxnLst/>
              <a:rect l="l" t="t" r="r" b="b"/>
              <a:pathLst>
                <a:path w="10101" h="2391" extrusionOk="0">
                  <a:moveTo>
                    <a:pt x="275" y="0"/>
                  </a:moveTo>
                  <a:cubicBezTo>
                    <a:pt x="121" y="0"/>
                    <a:pt x="1" y="120"/>
                    <a:pt x="1" y="274"/>
                  </a:cubicBezTo>
                  <a:lnTo>
                    <a:pt x="1" y="692"/>
                  </a:lnTo>
                  <a:cubicBezTo>
                    <a:pt x="1" y="1628"/>
                    <a:pt x="759" y="2391"/>
                    <a:pt x="1700" y="2391"/>
                  </a:cubicBezTo>
                  <a:lnTo>
                    <a:pt x="10101" y="2391"/>
                  </a:lnTo>
                  <a:cubicBezTo>
                    <a:pt x="9160" y="2391"/>
                    <a:pt x="8401" y="1628"/>
                    <a:pt x="8401" y="692"/>
                  </a:cubicBezTo>
                  <a:lnTo>
                    <a:pt x="8401" y="274"/>
                  </a:lnTo>
                  <a:cubicBezTo>
                    <a:pt x="8401" y="120"/>
                    <a:pt x="8281" y="0"/>
                    <a:pt x="8128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94;p74">
              <a:extLst>
                <a:ext uri="{FF2B5EF4-FFF2-40B4-BE49-F238E27FC236}">
                  <a16:creationId xmlns:a16="http://schemas.microsoft.com/office/drawing/2014/main" id="{78965ED6-49BD-4279-956D-D003D131DE4D}"/>
                </a:ext>
              </a:extLst>
            </p:cNvPr>
            <p:cNvSpPr/>
            <p:nvPr/>
          </p:nvSpPr>
          <p:spPr>
            <a:xfrm>
              <a:off x="1521115" y="4393304"/>
              <a:ext cx="30342" cy="25888"/>
            </a:xfrm>
            <a:custGeom>
              <a:avLst/>
              <a:gdLst/>
              <a:ahLst/>
              <a:cxnLst/>
              <a:rect l="l" t="t" r="r" b="b"/>
              <a:pathLst>
                <a:path w="1158" h="988" extrusionOk="0">
                  <a:moveTo>
                    <a:pt x="663" y="1"/>
                  </a:moveTo>
                  <a:cubicBezTo>
                    <a:pt x="221" y="1"/>
                    <a:pt x="1" y="534"/>
                    <a:pt x="313" y="841"/>
                  </a:cubicBezTo>
                  <a:cubicBezTo>
                    <a:pt x="414" y="942"/>
                    <a:pt x="538" y="987"/>
                    <a:pt x="660" y="987"/>
                  </a:cubicBezTo>
                  <a:cubicBezTo>
                    <a:pt x="914" y="987"/>
                    <a:pt x="1157" y="791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95;p74">
              <a:extLst>
                <a:ext uri="{FF2B5EF4-FFF2-40B4-BE49-F238E27FC236}">
                  <a16:creationId xmlns:a16="http://schemas.microsoft.com/office/drawing/2014/main" id="{91865C52-E963-46B8-991B-729C2416F882}"/>
                </a:ext>
              </a:extLst>
            </p:cNvPr>
            <p:cNvSpPr/>
            <p:nvPr/>
          </p:nvSpPr>
          <p:spPr>
            <a:xfrm>
              <a:off x="1521115" y="4449797"/>
              <a:ext cx="30342" cy="25862"/>
            </a:xfrm>
            <a:custGeom>
              <a:avLst/>
              <a:gdLst/>
              <a:ahLst/>
              <a:cxnLst/>
              <a:rect l="l" t="t" r="r" b="b"/>
              <a:pathLst>
                <a:path w="1158" h="987" extrusionOk="0">
                  <a:moveTo>
                    <a:pt x="663" y="0"/>
                  </a:moveTo>
                  <a:cubicBezTo>
                    <a:pt x="221" y="0"/>
                    <a:pt x="1" y="528"/>
                    <a:pt x="313" y="840"/>
                  </a:cubicBezTo>
                  <a:cubicBezTo>
                    <a:pt x="414" y="941"/>
                    <a:pt x="538" y="986"/>
                    <a:pt x="659" y="986"/>
                  </a:cubicBezTo>
                  <a:cubicBezTo>
                    <a:pt x="914" y="986"/>
                    <a:pt x="1157" y="789"/>
                    <a:pt x="1157" y="490"/>
                  </a:cubicBezTo>
                  <a:cubicBezTo>
                    <a:pt x="1157" y="221"/>
                    <a:pt x="937" y="0"/>
                    <a:pt x="663" y="0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96;p74">
              <a:extLst>
                <a:ext uri="{FF2B5EF4-FFF2-40B4-BE49-F238E27FC236}">
                  <a16:creationId xmlns:a16="http://schemas.microsoft.com/office/drawing/2014/main" id="{0FF8CFE3-A928-4C8F-ACB8-72C156080541}"/>
                </a:ext>
              </a:extLst>
            </p:cNvPr>
            <p:cNvSpPr/>
            <p:nvPr/>
          </p:nvSpPr>
          <p:spPr>
            <a:xfrm>
              <a:off x="1521115" y="4506132"/>
              <a:ext cx="30342" cy="25993"/>
            </a:xfrm>
            <a:custGeom>
              <a:avLst/>
              <a:gdLst/>
              <a:ahLst/>
              <a:cxnLst/>
              <a:rect l="l" t="t" r="r" b="b"/>
              <a:pathLst>
                <a:path w="1158" h="992" extrusionOk="0">
                  <a:moveTo>
                    <a:pt x="663" y="1"/>
                  </a:moveTo>
                  <a:cubicBezTo>
                    <a:pt x="221" y="1"/>
                    <a:pt x="1" y="534"/>
                    <a:pt x="313" y="846"/>
                  </a:cubicBezTo>
                  <a:cubicBezTo>
                    <a:pt x="414" y="947"/>
                    <a:pt x="538" y="992"/>
                    <a:pt x="659" y="992"/>
                  </a:cubicBezTo>
                  <a:cubicBezTo>
                    <a:pt x="914" y="992"/>
                    <a:pt x="1157" y="794"/>
                    <a:pt x="1157" y="495"/>
                  </a:cubicBezTo>
                  <a:cubicBezTo>
                    <a:pt x="1157" y="222"/>
                    <a:pt x="937" y="1"/>
                    <a:pt x="663" y="1"/>
                  </a:cubicBezTo>
                  <a:close/>
                </a:path>
              </a:pathLst>
            </a:custGeom>
            <a:solidFill>
              <a:srgbClr val="AB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97;p74">
              <a:extLst>
                <a:ext uri="{FF2B5EF4-FFF2-40B4-BE49-F238E27FC236}">
                  <a16:creationId xmlns:a16="http://schemas.microsoft.com/office/drawing/2014/main" id="{D6131277-1DE4-4D51-B57B-6EADA6F93791}"/>
                </a:ext>
              </a:extLst>
            </p:cNvPr>
            <p:cNvSpPr/>
            <p:nvPr/>
          </p:nvSpPr>
          <p:spPr>
            <a:xfrm>
              <a:off x="1527797" y="4319728"/>
              <a:ext cx="144271" cy="30971"/>
            </a:xfrm>
            <a:custGeom>
              <a:avLst/>
              <a:gdLst/>
              <a:ahLst/>
              <a:cxnLst/>
              <a:rect l="l" t="t" r="r" b="b"/>
              <a:pathLst>
                <a:path w="5506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5506" y="1182"/>
                  </a:lnTo>
                  <a:lnTo>
                    <a:pt x="5506" y="1"/>
                  </a:ln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98;p74">
              <a:extLst>
                <a:ext uri="{FF2B5EF4-FFF2-40B4-BE49-F238E27FC236}">
                  <a16:creationId xmlns:a16="http://schemas.microsoft.com/office/drawing/2014/main" id="{3E7723FE-E552-400A-898B-131351F520BC}"/>
                </a:ext>
              </a:extLst>
            </p:cNvPr>
            <p:cNvSpPr/>
            <p:nvPr/>
          </p:nvSpPr>
          <p:spPr>
            <a:xfrm>
              <a:off x="1489934" y="4468401"/>
              <a:ext cx="28141" cy="28299"/>
            </a:xfrm>
            <a:custGeom>
              <a:avLst/>
              <a:gdLst/>
              <a:ahLst/>
              <a:cxnLst/>
              <a:rect l="l" t="t" r="r" b="b"/>
              <a:pathLst>
                <a:path w="1074" h="1080" extrusionOk="0">
                  <a:moveTo>
                    <a:pt x="706" y="1"/>
                  </a:moveTo>
                  <a:lnTo>
                    <a:pt x="0" y="630"/>
                  </a:lnTo>
                  <a:lnTo>
                    <a:pt x="874" y="1066"/>
                  </a:lnTo>
                  <a:cubicBezTo>
                    <a:pt x="892" y="1075"/>
                    <a:pt x="911" y="1079"/>
                    <a:pt x="929" y="1079"/>
                  </a:cubicBezTo>
                  <a:cubicBezTo>
                    <a:pt x="1008" y="1079"/>
                    <a:pt x="1073" y="1000"/>
                    <a:pt x="1042" y="91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99;p74">
              <a:extLst>
                <a:ext uri="{FF2B5EF4-FFF2-40B4-BE49-F238E27FC236}">
                  <a16:creationId xmlns:a16="http://schemas.microsoft.com/office/drawing/2014/main" id="{6570C78F-20CE-4BF5-B2A3-EE5914E9CDCA}"/>
                </a:ext>
              </a:extLst>
            </p:cNvPr>
            <p:cNvSpPr/>
            <p:nvPr/>
          </p:nvSpPr>
          <p:spPr>
            <a:xfrm>
              <a:off x="1391072" y="4359031"/>
              <a:ext cx="118383" cy="126191"/>
            </a:xfrm>
            <a:custGeom>
              <a:avLst/>
              <a:gdLst/>
              <a:ahLst/>
              <a:cxnLst/>
              <a:rect l="l" t="t" r="r" b="b"/>
              <a:pathLst>
                <a:path w="4518" h="4816" extrusionOk="0">
                  <a:moveTo>
                    <a:pt x="782" y="1"/>
                  </a:moveTo>
                  <a:cubicBezTo>
                    <a:pt x="734" y="1"/>
                    <a:pt x="686" y="18"/>
                    <a:pt x="648" y="51"/>
                  </a:cubicBezTo>
                  <a:lnTo>
                    <a:pt x="87" y="555"/>
                  </a:lnTo>
                  <a:cubicBezTo>
                    <a:pt x="5" y="627"/>
                    <a:pt x="0" y="752"/>
                    <a:pt x="72" y="839"/>
                  </a:cubicBezTo>
                  <a:lnTo>
                    <a:pt x="3586" y="4751"/>
                  </a:lnTo>
                  <a:cubicBezTo>
                    <a:pt x="3624" y="4794"/>
                    <a:pt x="3679" y="4816"/>
                    <a:pt x="3734" y="4816"/>
                  </a:cubicBezTo>
                  <a:cubicBezTo>
                    <a:pt x="3782" y="4816"/>
                    <a:pt x="3831" y="4799"/>
                    <a:pt x="3869" y="4765"/>
                  </a:cubicBezTo>
                  <a:lnTo>
                    <a:pt x="4426" y="4261"/>
                  </a:lnTo>
                  <a:cubicBezTo>
                    <a:pt x="4512" y="4189"/>
                    <a:pt x="4517" y="4059"/>
                    <a:pt x="4445" y="3978"/>
                  </a:cubicBezTo>
                  <a:lnTo>
                    <a:pt x="931" y="66"/>
                  </a:lnTo>
                  <a:cubicBezTo>
                    <a:pt x="891" y="22"/>
                    <a:pt x="836" y="1"/>
                    <a:pt x="782" y="1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400;p74">
              <a:extLst>
                <a:ext uri="{FF2B5EF4-FFF2-40B4-BE49-F238E27FC236}">
                  <a16:creationId xmlns:a16="http://schemas.microsoft.com/office/drawing/2014/main" id="{6F125B21-9CF1-450F-BC1F-E220FD3A5CB4}"/>
                </a:ext>
              </a:extLst>
            </p:cNvPr>
            <p:cNvSpPr/>
            <p:nvPr/>
          </p:nvSpPr>
          <p:spPr>
            <a:xfrm>
              <a:off x="1391072" y="4366892"/>
              <a:ext cx="108688" cy="118330"/>
            </a:xfrm>
            <a:custGeom>
              <a:avLst/>
              <a:gdLst/>
              <a:ahLst/>
              <a:cxnLst/>
              <a:rect l="l" t="t" r="r" b="b"/>
              <a:pathLst>
                <a:path w="4148" h="4516" extrusionOk="0">
                  <a:moveTo>
                    <a:pt x="365" y="1"/>
                  </a:moveTo>
                  <a:lnTo>
                    <a:pt x="87" y="255"/>
                  </a:lnTo>
                  <a:cubicBezTo>
                    <a:pt x="5" y="327"/>
                    <a:pt x="0" y="452"/>
                    <a:pt x="72" y="539"/>
                  </a:cubicBezTo>
                  <a:lnTo>
                    <a:pt x="3586" y="4451"/>
                  </a:lnTo>
                  <a:cubicBezTo>
                    <a:pt x="3624" y="4494"/>
                    <a:pt x="3679" y="4516"/>
                    <a:pt x="3734" y="4516"/>
                  </a:cubicBezTo>
                  <a:cubicBezTo>
                    <a:pt x="3782" y="4516"/>
                    <a:pt x="3831" y="4499"/>
                    <a:pt x="3869" y="4465"/>
                  </a:cubicBezTo>
                  <a:lnTo>
                    <a:pt x="4148" y="4211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B4B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401;p74">
              <a:extLst>
                <a:ext uri="{FF2B5EF4-FFF2-40B4-BE49-F238E27FC236}">
                  <a16:creationId xmlns:a16="http://schemas.microsoft.com/office/drawing/2014/main" id="{1AA0C8E5-11C8-4D7F-AE58-F497A7DA27BE}"/>
                </a:ext>
              </a:extLst>
            </p:cNvPr>
            <p:cNvSpPr/>
            <p:nvPr/>
          </p:nvSpPr>
          <p:spPr>
            <a:xfrm>
              <a:off x="1391072" y="4359058"/>
              <a:ext cx="34351" cy="33015"/>
            </a:xfrm>
            <a:custGeom>
              <a:avLst/>
              <a:gdLst/>
              <a:ahLst/>
              <a:cxnLst/>
              <a:rect l="l" t="t" r="r" b="b"/>
              <a:pathLst>
                <a:path w="1311" h="1260" extrusionOk="0">
                  <a:moveTo>
                    <a:pt x="783" y="1"/>
                  </a:moveTo>
                  <a:cubicBezTo>
                    <a:pt x="735" y="1"/>
                    <a:pt x="687" y="19"/>
                    <a:pt x="648" y="55"/>
                  </a:cubicBezTo>
                  <a:lnTo>
                    <a:pt x="87" y="554"/>
                  </a:lnTo>
                  <a:cubicBezTo>
                    <a:pt x="5" y="631"/>
                    <a:pt x="0" y="756"/>
                    <a:pt x="72" y="838"/>
                  </a:cubicBezTo>
                  <a:lnTo>
                    <a:pt x="451" y="1260"/>
                  </a:lnTo>
                  <a:lnTo>
                    <a:pt x="1311" y="492"/>
                  </a:lnTo>
                  <a:lnTo>
                    <a:pt x="931" y="69"/>
                  </a:lnTo>
                  <a:cubicBezTo>
                    <a:pt x="891" y="24"/>
                    <a:pt x="837" y="1"/>
                    <a:pt x="783" y="1"/>
                  </a:cubicBez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02;p74">
              <a:extLst>
                <a:ext uri="{FF2B5EF4-FFF2-40B4-BE49-F238E27FC236}">
                  <a16:creationId xmlns:a16="http://schemas.microsoft.com/office/drawing/2014/main" id="{02149A65-A189-4C20-92A2-8A3E47E7CD5E}"/>
                </a:ext>
              </a:extLst>
            </p:cNvPr>
            <p:cNvSpPr/>
            <p:nvPr/>
          </p:nvSpPr>
          <p:spPr>
            <a:xfrm>
              <a:off x="1385020" y="4280607"/>
              <a:ext cx="330440" cy="364791"/>
            </a:xfrm>
            <a:custGeom>
              <a:avLst/>
              <a:gdLst/>
              <a:ahLst/>
              <a:cxnLst/>
              <a:rect l="l" t="t" r="r" b="b"/>
              <a:pathLst>
                <a:path w="12611" h="13922" extrusionOk="0">
                  <a:moveTo>
                    <a:pt x="1014" y="3203"/>
                  </a:moveTo>
                  <a:lnTo>
                    <a:pt x="1254" y="3472"/>
                  </a:lnTo>
                  <a:lnTo>
                    <a:pt x="697" y="3966"/>
                  </a:lnTo>
                  <a:lnTo>
                    <a:pt x="457" y="3697"/>
                  </a:lnTo>
                  <a:lnTo>
                    <a:pt x="1014" y="3203"/>
                  </a:lnTo>
                  <a:close/>
                  <a:moveTo>
                    <a:pt x="1522" y="3774"/>
                  </a:moveTo>
                  <a:lnTo>
                    <a:pt x="4518" y="7105"/>
                  </a:lnTo>
                  <a:lnTo>
                    <a:pt x="4393" y="7220"/>
                  </a:lnTo>
                  <a:lnTo>
                    <a:pt x="1398" y="3884"/>
                  </a:lnTo>
                  <a:lnTo>
                    <a:pt x="1522" y="3774"/>
                  </a:lnTo>
                  <a:close/>
                  <a:moveTo>
                    <a:pt x="1095" y="4158"/>
                  </a:moveTo>
                  <a:lnTo>
                    <a:pt x="4091" y="7494"/>
                  </a:lnTo>
                  <a:lnTo>
                    <a:pt x="3966" y="7605"/>
                  </a:lnTo>
                  <a:lnTo>
                    <a:pt x="970" y="4273"/>
                  </a:lnTo>
                  <a:lnTo>
                    <a:pt x="1095" y="4158"/>
                  </a:lnTo>
                  <a:close/>
                  <a:moveTo>
                    <a:pt x="4633" y="7552"/>
                  </a:moveTo>
                  <a:lnTo>
                    <a:pt x="4782" y="7955"/>
                  </a:lnTo>
                  <a:lnTo>
                    <a:pt x="4398" y="7763"/>
                  </a:lnTo>
                  <a:lnTo>
                    <a:pt x="4633" y="7552"/>
                  </a:lnTo>
                  <a:close/>
                  <a:moveTo>
                    <a:pt x="4278" y="1"/>
                  </a:moveTo>
                  <a:cubicBezTo>
                    <a:pt x="4014" y="1"/>
                    <a:pt x="3798" y="212"/>
                    <a:pt x="3798" y="476"/>
                  </a:cubicBezTo>
                  <a:lnTo>
                    <a:pt x="3798" y="5694"/>
                  </a:lnTo>
                  <a:lnTo>
                    <a:pt x="1311" y="2924"/>
                  </a:lnTo>
                  <a:cubicBezTo>
                    <a:pt x="1231" y="2834"/>
                    <a:pt x="1121" y="2788"/>
                    <a:pt x="1009" y="2788"/>
                  </a:cubicBezTo>
                  <a:cubicBezTo>
                    <a:pt x="914" y="2788"/>
                    <a:pt x="818" y="2822"/>
                    <a:pt x="740" y="2891"/>
                  </a:cubicBezTo>
                  <a:lnTo>
                    <a:pt x="183" y="3395"/>
                  </a:lnTo>
                  <a:cubicBezTo>
                    <a:pt x="15" y="3544"/>
                    <a:pt x="1" y="3798"/>
                    <a:pt x="150" y="3966"/>
                  </a:cubicBezTo>
                  <a:lnTo>
                    <a:pt x="3663" y="7878"/>
                  </a:lnTo>
                  <a:cubicBezTo>
                    <a:pt x="3702" y="7917"/>
                    <a:pt x="3750" y="7950"/>
                    <a:pt x="3798" y="7974"/>
                  </a:cubicBezTo>
                  <a:lnTo>
                    <a:pt x="3798" y="11123"/>
                  </a:lnTo>
                  <a:lnTo>
                    <a:pt x="3006" y="11123"/>
                  </a:lnTo>
                  <a:cubicBezTo>
                    <a:pt x="2737" y="11123"/>
                    <a:pt x="2737" y="11531"/>
                    <a:pt x="3006" y="11531"/>
                  </a:cubicBezTo>
                  <a:lnTo>
                    <a:pt x="8627" y="11531"/>
                  </a:lnTo>
                  <a:cubicBezTo>
                    <a:pt x="8665" y="11531"/>
                    <a:pt x="8694" y="11560"/>
                    <a:pt x="8694" y="11598"/>
                  </a:cubicBezTo>
                  <a:lnTo>
                    <a:pt x="8694" y="12021"/>
                  </a:lnTo>
                  <a:cubicBezTo>
                    <a:pt x="8694" y="12602"/>
                    <a:pt x="8963" y="13154"/>
                    <a:pt x="9424" y="13514"/>
                  </a:cubicBezTo>
                  <a:lnTo>
                    <a:pt x="2199" y="13514"/>
                  </a:lnTo>
                  <a:cubicBezTo>
                    <a:pt x="1374" y="13509"/>
                    <a:pt x="706" y="12842"/>
                    <a:pt x="706" y="12021"/>
                  </a:cubicBezTo>
                  <a:lnTo>
                    <a:pt x="706" y="11598"/>
                  </a:lnTo>
                  <a:cubicBezTo>
                    <a:pt x="706" y="11560"/>
                    <a:pt x="735" y="11531"/>
                    <a:pt x="774" y="11531"/>
                  </a:cubicBezTo>
                  <a:lnTo>
                    <a:pt x="2118" y="11531"/>
                  </a:lnTo>
                  <a:cubicBezTo>
                    <a:pt x="2391" y="11531"/>
                    <a:pt x="2391" y="11123"/>
                    <a:pt x="2118" y="11123"/>
                  </a:cubicBezTo>
                  <a:lnTo>
                    <a:pt x="774" y="11123"/>
                  </a:lnTo>
                  <a:cubicBezTo>
                    <a:pt x="510" y="11123"/>
                    <a:pt x="298" y="11334"/>
                    <a:pt x="298" y="11598"/>
                  </a:cubicBezTo>
                  <a:lnTo>
                    <a:pt x="298" y="12021"/>
                  </a:lnTo>
                  <a:cubicBezTo>
                    <a:pt x="294" y="13067"/>
                    <a:pt x="1148" y="13922"/>
                    <a:pt x="2199" y="13922"/>
                  </a:cubicBezTo>
                  <a:lnTo>
                    <a:pt x="10705" y="13922"/>
                  </a:lnTo>
                  <a:cubicBezTo>
                    <a:pt x="11757" y="13922"/>
                    <a:pt x="12606" y="13072"/>
                    <a:pt x="12606" y="12021"/>
                  </a:cubicBezTo>
                  <a:lnTo>
                    <a:pt x="12606" y="6472"/>
                  </a:lnTo>
                  <a:cubicBezTo>
                    <a:pt x="12606" y="6335"/>
                    <a:pt x="12504" y="6266"/>
                    <a:pt x="12402" y="6266"/>
                  </a:cubicBezTo>
                  <a:cubicBezTo>
                    <a:pt x="12300" y="6266"/>
                    <a:pt x="12198" y="6335"/>
                    <a:pt x="12198" y="6472"/>
                  </a:cubicBezTo>
                  <a:lnTo>
                    <a:pt x="12198" y="12021"/>
                  </a:lnTo>
                  <a:cubicBezTo>
                    <a:pt x="12198" y="12846"/>
                    <a:pt x="11531" y="13514"/>
                    <a:pt x="10705" y="13514"/>
                  </a:cubicBezTo>
                  <a:lnTo>
                    <a:pt x="10600" y="13514"/>
                  </a:lnTo>
                  <a:cubicBezTo>
                    <a:pt x="9774" y="13514"/>
                    <a:pt x="9107" y="12846"/>
                    <a:pt x="9102" y="12021"/>
                  </a:cubicBezTo>
                  <a:lnTo>
                    <a:pt x="9102" y="11598"/>
                  </a:lnTo>
                  <a:cubicBezTo>
                    <a:pt x="9102" y="11339"/>
                    <a:pt x="8891" y="11123"/>
                    <a:pt x="8627" y="11123"/>
                  </a:cubicBezTo>
                  <a:lnTo>
                    <a:pt x="4206" y="11123"/>
                  </a:lnTo>
                  <a:lnTo>
                    <a:pt x="4206" y="8123"/>
                  </a:lnTo>
                  <a:lnTo>
                    <a:pt x="4791" y="8411"/>
                  </a:lnTo>
                  <a:cubicBezTo>
                    <a:pt x="4840" y="8436"/>
                    <a:pt x="4890" y="8448"/>
                    <a:pt x="4938" y="8448"/>
                  </a:cubicBezTo>
                  <a:cubicBezTo>
                    <a:pt x="5145" y="8448"/>
                    <a:pt x="5320" y="8235"/>
                    <a:pt x="5238" y="8013"/>
                  </a:cubicBezTo>
                  <a:lnTo>
                    <a:pt x="4926" y="7168"/>
                  </a:lnTo>
                  <a:cubicBezTo>
                    <a:pt x="4926" y="7153"/>
                    <a:pt x="4926" y="7139"/>
                    <a:pt x="4931" y="7129"/>
                  </a:cubicBezTo>
                  <a:cubicBezTo>
                    <a:pt x="4935" y="7019"/>
                    <a:pt x="4897" y="6913"/>
                    <a:pt x="4825" y="6836"/>
                  </a:cubicBezTo>
                  <a:lnTo>
                    <a:pt x="4206" y="6145"/>
                  </a:lnTo>
                  <a:lnTo>
                    <a:pt x="4206" y="481"/>
                  </a:lnTo>
                  <a:cubicBezTo>
                    <a:pt x="4206" y="443"/>
                    <a:pt x="4235" y="414"/>
                    <a:pt x="4273" y="414"/>
                  </a:cubicBezTo>
                  <a:lnTo>
                    <a:pt x="12131" y="414"/>
                  </a:lnTo>
                  <a:cubicBezTo>
                    <a:pt x="12169" y="414"/>
                    <a:pt x="12198" y="443"/>
                    <a:pt x="12198" y="481"/>
                  </a:cubicBezTo>
                  <a:lnTo>
                    <a:pt x="12198" y="3140"/>
                  </a:lnTo>
                  <a:cubicBezTo>
                    <a:pt x="12198" y="3277"/>
                    <a:pt x="12300" y="3346"/>
                    <a:pt x="12402" y="3346"/>
                  </a:cubicBezTo>
                  <a:cubicBezTo>
                    <a:pt x="12504" y="3346"/>
                    <a:pt x="12606" y="3277"/>
                    <a:pt x="12606" y="3140"/>
                  </a:cubicBezTo>
                  <a:lnTo>
                    <a:pt x="12606" y="481"/>
                  </a:lnTo>
                  <a:cubicBezTo>
                    <a:pt x="12611" y="217"/>
                    <a:pt x="12395" y="1"/>
                    <a:pt x="121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403;p74">
              <a:extLst>
                <a:ext uri="{FF2B5EF4-FFF2-40B4-BE49-F238E27FC236}">
                  <a16:creationId xmlns:a16="http://schemas.microsoft.com/office/drawing/2014/main" id="{8BAF710F-8E47-4F4F-9735-46522655ED13}"/>
                </a:ext>
              </a:extLst>
            </p:cNvPr>
            <p:cNvSpPr/>
            <p:nvPr/>
          </p:nvSpPr>
          <p:spPr>
            <a:xfrm>
              <a:off x="1704638" y="4380727"/>
              <a:ext cx="10717" cy="51567"/>
            </a:xfrm>
            <a:custGeom>
              <a:avLst/>
              <a:gdLst/>
              <a:ahLst/>
              <a:cxnLst/>
              <a:rect l="l" t="t" r="r" b="b"/>
              <a:pathLst>
                <a:path w="409" h="1968" extrusionOk="0">
                  <a:moveTo>
                    <a:pt x="207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763"/>
                  </a:lnTo>
                  <a:cubicBezTo>
                    <a:pt x="0" y="1899"/>
                    <a:pt x="102" y="1968"/>
                    <a:pt x="204" y="1968"/>
                  </a:cubicBezTo>
                  <a:cubicBezTo>
                    <a:pt x="306" y="1968"/>
                    <a:pt x="408" y="1899"/>
                    <a:pt x="408" y="1763"/>
                  </a:cubicBezTo>
                  <a:lnTo>
                    <a:pt x="408" y="203"/>
                  </a:lnTo>
                  <a:cubicBezTo>
                    <a:pt x="408" y="92"/>
                    <a:pt x="317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4;p74">
              <a:extLst>
                <a:ext uri="{FF2B5EF4-FFF2-40B4-BE49-F238E27FC236}">
                  <a16:creationId xmlns:a16="http://schemas.microsoft.com/office/drawing/2014/main" id="{54DFFA90-BD15-41F5-AB39-85113BE03A36}"/>
                </a:ext>
              </a:extLst>
            </p:cNvPr>
            <p:cNvSpPr/>
            <p:nvPr/>
          </p:nvSpPr>
          <p:spPr>
            <a:xfrm>
              <a:off x="1514067" y="4387907"/>
              <a:ext cx="42789" cy="36683"/>
            </a:xfrm>
            <a:custGeom>
              <a:avLst/>
              <a:gdLst/>
              <a:ahLst/>
              <a:cxnLst/>
              <a:rect l="l" t="t" r="r" b="b"/>
              <a:pathLst>
                <a:path w="1633" h="1400" extrusionOk="0">
                  <a:moveTo>
                    <a:pt x="928" y="410"/>
                  </a:moveTo>
                  <a:cubicBezTo>
                    <a:pt x="1077" y="410"/>
                    <a:pt x="1220" y="526"/>
                    <a:pt x="1220" y="701"/>
                  </a:cubicBezTo>
                  <a:cubicBezTo>
                    <a:pt x="1220" y="860"/>
                    <a:pt x="1090" y="989"/>
                    <a:pt x="932" y="989"/>
                  </a:cubicBezTo>
                  <a:cubicBezTo>
                    <a:pt x="673" y="989"/>
                    <a:pt x="543" y="677"/>
                    <a:pt x="726" y="495"/>
                  </a:cubicBezTo>
                  <a:cubicBezTo>
                    <a:pt x="784" y="436"/>
                    <a:pt x="857" y="410"/>
                    <a:pt x="928" y="410"/>
                  </a:cubicBezTo>
                  <a:close/>
                  <a:moveTo>
                    <a:pt x="932" y="1"/>
                  </a:moveTo>
                  <a:cubicBezTo>
                    <a:pt x="308" y="5"/>
                    <a:pt x="1" y="754"/>
                    <a:pt x="438" y="1196"/>
                  </a:cubicBezTo>
                  <a:cubicBezTo>
                    <a:pt x="580" y="1337"/>
                    <a:pt x="755" y="1400"/>
                    <a:pt x="926" y="1400"/>
                  </a:cubicBezTo>
                  <a:cubicBezTo>
                    <a:pt x="1287" y="1400"/>
                    <a:pt x="1633" y="1121"/>
                    <a:pt x="1633" y="701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05;p74">
              <a:extLst>
                <a:ext uri="{FF2B5EF4-FFF2-40B4-BE49-F238E27FC236}">
                  <a16:creationId xmlns:a16="http://schemas.microsoft.com/office/drawing/2014/main" id="{C4311969-3F4B-4357-A7A5-D82D3D4EFD4A}"/>
                </a:ext>
              </a:extLst>
            </p:cNvPr>
            <p:cNvSpPr/>
            <p:nvPr/>
          </p:nvSpPr>
          <p:spPr>
            <a:xfrm>
              <a:off x="1565633" y="4402003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06;p74">
              <a:extLst>
                <a:ext uri="{FF2B5EF4-FFF2-40B4-BE49-F238E27FC236}">
                  <a16:creationId xmlns:a16="http://schemas.microsoft.com/office/drawing/2014/main" id="{0DF70F1E-7962-4A90-B4FF-21C83638F72E}"/>
                </a:ext>
              </a:extLst>
            </p:cNvPr>
            <p:cNvSpPr/>
            <p:nvPr/>
          </p:nvSpPr>
          <p:spPr>
            <a:xfrm>
              <a:off x="1565764" y="4414816"/>
              <a:ext cx="105439" cy="10717"/>
            </a:xfrm>
            <a:custGeom>
              <a:avLst/>
              <a:gdLst/>
              <a:ahLst/>
              <a:cxnLst/>
              <a:rect l="l" t="t" r="r" b="b"/>
              <a:pathLst>
                <a:path w="4024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3754" y="409"/>
                  </a:lnTo>
                  <a:cubicBezTo>
                    <a:pt x="4023" y="409"/>
                    <a:pt x="4023" y="1"/>
                    <a:pt x="37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07;p74">
              <a:extLst>
                <a:ext uri="{FF2B5EF4-FFF2-40B4-BE49-F238E27FC236}">
                  <a16:creationId xmlns:a16="http://schemas.microsoft.com/office/drawing/2014/main" id="{030BA0CC-049A-4B52-96A8-5BE0E194924E}"/>
                </a:ext>
              </a:extLst>
            </p:cNvPr>
            <p:cNvSpPr/>
            <p:nvPr/>
          </p:nvSpPr>
          <p:spPr>
            <a:xfrm>
              <a:off x="1565633" y="4386911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0"/>
                  </a:moveTo>
                  <a:cubicBezTo>
                    <a:pt x="2" y="5"/>
                    <a:pt x="1" y="408"/>
                    <a:pt x="270" y="408"/>
                  </a:cubicBezTo>
                  <a:cubicBezTo>
                    <a:pt x="271" y="408"/>
                    <a:pt x="273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08;p74">
              <a:extLst>
                <a:ext uri="{FF2B5EF4-FFF2-40B4-BE49-F238E27FC236}">
                  <a16:creationId xmlns:a16="http://schemas.microsoft.com/office/drawing/2014/main" id="{3C2BB7F7-ABC5-44B3-877D-3CACBC00F305}"/>
                </a:ext>
              </a:extLst>
            </p:cNvPr>
            <p:cNvSpPr/>
            <p:nvPr/>
          </p:nvSpPr>
          <p:spPr>
            <a:xfrm>
              <a:off x="1514067" y="4444373"/>
              <a:ext cx="42789" cy="36657"/>
            </a:xfrm>
            <a:custGeom>
              <a:avLst/>
              <a:gdLst/>
              <a:ahLst/>
              <a:cxnLst/>
              <a:rect l="l" t="t" r="r" b="b"/>
              <a:pathLst>
                <a:path w="1633" h="1399" extrusionOk="0">
                  <a:moveTo>
                    <a:pt x="929" y="410"/>
                  </a:moveTo>
                  <a:cubicBezTo>
                    <a:pt x="1077" y="410"/>
                    <a:pt x="1220" y="525"/>
                    <a:pt x="1220" y="697"/>
                  </a:cubicBezTo>
                  <a:cubicBezTo>
                    <a:pt x="1220" y="860"/>
                    <a:pt x="1090" y="990"/>
                    <a:pt x="932" y="990"/>
                  </a:cubicBezTo>
                  <a:cubicBezTo>
                    <a:pt x="673" y="990"/>
                    <a:pt x="543" y="678"/>
                    <a:pt x="726" y="495"/>
                  </a:cubicBezTo>
                  <a:cubicBezTo>
                    <a:pt x="785" y="436"/>
                    <a:pt x="857" y="410"/>
                    <a:pt x="929" y="410"/>
                  </a:cubicBezTo>
                  <a:close/>
                  <a:moveTo>
                    <a:pt x="932" y="1"/>
                  </a:moveTo>
                  <a:cubicBezTo>
                    <a:pt x="308" y="1"/>
                    <a:pt x="1" y="754"/>
                    <a:pt x="438" y="1191"/>
                  </a:cubicBezTo>
                  <a:cubicBezTo>
                    <a:pt x="581" y="1334"/>
                    <a:pt x="756" y="1398"/>
                    <a:pt x="927" y="1398"/>
                  </a:cubicBezTo>
                  <a:cubicBezTo>
                    <a:pt x="1286" y="1398"/>
                    <a:pt x="1630" y="1119"/>
                    <a:pt x="1633" y="697"/>
                  </a:cubicBezTo>
                  <a:cubicBezTo>
                    <a:pt x="1628" y="313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09;p74">
              <a:extLst>
                <a:ext uri="{FF2B5EF4-FFF2-40B4-BE49-F238E27FC236}">
                  <a16:creationId xmlns:a16="http://schemas.microsoft.com/office/drawing/2014/main" id="{E31473A1-8E05-4704-B535-88EA66209C84}"/>
                </a:ext>
              </a:extLst>
            </p:cNvPr>
            <p:cNvSpPr/>
            <p:nvPr/>
          </p:nvSpPr>
          <p:spPr>
            <a:xfrm>
              <a:off x="1565633" y="4458470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1273" y="408"/>
                  </a:lnTo>
                  <a:cubicBezTo>
                    <a:pt x="1547" y="408"/>
                    <a:pt x="1547" y="0"/>
                    <a:pt x="1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10;p74">
              <a:extLst>
                <a:ext uri="{FF2B5EF4-FFF2-40B4-BE49-F238E27FC236}">
                  <a16:creationId xmlns:a16="http://schemas.microsoft.com/office/drawing/2014/main" id="{2DE234EE-048E-4352-82F1-A2B56BFAE434}"/>
                </a:ext>
              </a:extLst>
            </p:cNvPr>
            <p:cNvSpPr/>
            <p:nvPr/>
          </p:nvSpPr>
          <p:spPr>
            <a:xfrm>
              <a:off x="1565764" y="4471309"/>
              <a:ext cx="105439" cy="10717"/>
            </a:xfrm>
            <a:custGeom>
              <a:avLst/>
              <a:gdLst/>
              <a:ahLst/>
              <a:cxnLst/>
              <a:rect l="l" t="t" r="r" b="b"/>
              <a:pathLst>
                <a:path w="4024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4" y="408"/>
                  </a:lnTo>
                  <a:cubicBezTo>
                    <a:pt x="4023" y="408"/>
                    <a:pt x="4023" y="0"/>
                    <a:pt x="37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11;p74">
              <a:extLst>
                <a:ext uri="{FF2B5EF4-FFF2-40B4-BE49-F238E27FC236}">
                  <a16:creationId xmlns:a16="http://schemas.microsoft.com/office/drawing/2014/main" id="{5579028D-8CF6-4DB8-A270-D8B154C1F2EF}"/>
                </a:ext>
              </a:extLst>
            </p:cNvPr>
            <p:cNvSpPr/>
            <p:nvPr/>
          </p:nvSpPr>
          <p:spPr>
            <a:xfrm>
              <a:off x="1565633" y="4443377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cubicBezTo>
                    <a:pt x="548" y="408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12;p74">
              <a:extLst>
                <a:ext uri="{FF2B5EF4-FFF2-40B4-BE49-F238E27FC236}">
                  <a16:creationId xmlns:a16="http://schemas.microsoft.com/office/drawing/2014/main" id="{BC9559CE-77E4-461A-80EE-8EAEDB94BBC2}"/>
                </a:ext>
              </a:extLst>
            </p:cNvPr>
            <p:cNvSpPr/>
            <p:nvPr/>
          </p:nvSpPr>
          <p:spPr>
            <a:xfrm>
              <a:off x="1514067" y="4500866"/>
              <a:ext cx="42789" cy="36552"/>
            </a:xfrm>
            <a:custGeom>
              <a:avLst/>
              <a:gdLst/>
              <a:ahLst/>
              <a:cxnLst/>
              <a:rect l="l" t="t" r="r" b="b"/>
              <a:pathLst>
                <a:path w="1633" h="1395" extrusionOk="0">
                  <a:moveTo>
                    <a:pt x="928" y="405"/>
                  </a:moveTo>
                  <a:cubicBezTo>
                    <a:pt x="1077" y="405"/>
                    <a:pt x="1220" y="521"/>
                    <a:pt x="1220" y="696"/>
                  </a:cubicBezTo>
                  <a:cubicBezTo>
                    <a:pt x="1220" y="855"/>
                    <a:pt x="1090" y="984"/>
                    <a:pt x="932" y="984"/>
                  </a:cubicBezTo>
                  <a:lnTo>
                    <a:pt x="932" y="989"/>
                  </a:lnTo>
                  <a:cubicBezTo>
                    <a:pt x="673" y="989"/>
                    <a:pt x="543" y="672"/>
                    <a:pt x="726" y="490"/>
                  </a:cubicBezTo>
                  <a:cubicBezTo>
                    <a:pt x="784" y="431"/>
                    <a:pt x="857" y="405"/>
                    <a:pt x="928" y="405"/>
                  </a:cubicBezTo>
                  <a:close/>
                  <a:moveTo>
                    <a:pt x="932" y="0"/>
                  </a:moveTo>
                  <a:cubicBezTo>
                    <a:pt x="308" y="0"/>
                    <a:pt x="1" y="754"/>
                    <a:pt x="438" y="1191"/>
                  </a:cubicBezTo>
                  <a:cubicBezTo>
                    <a:pt x="580" y="1331"/>
                    <a:pt x="755" y="1394"/>
                    <a:pt x="926" y="1394"/>
                  </a:cubicBezTo>
                  <a:cubicBezTo>
                    <a:pt x="1287" y="1394"/>
                    <a:pt x="1633" y="1116"/>
                    <a:pt x="1633" y="696"/>
                  </a:cubicBezTo>
                  <a:cubicBezTo>
                    <a:pt x="1628" y="312"/>
                    <a:pt x="1316" y="0"/>
                    <a:pt x="9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13;p74">
              <a:extLst>
                <a:ext uri="{FF2B5EF4-FFF2-40B4-BE49-F238E27FC236}">
                  <a16:creationId xmlns:a16="http://schemas.microsoft.com/office/drawing/2014/main" id="{6F52D03E-C87A-428C-9FB6-7A8A42B411C1}"/>
                </a:ext>
              </a:extLst>
            </p:cNvPr>
            <p:cNvSpPr/>
            <p:nvPr/>
          </p:nvSpPr>
          <p:spPr>
            <a:xfrm>
              <a:off x="1565633" y="4514936"/>
              <a:ext cx="40535" cy="10717"/>
            </a:xfrm>
            <a:custGeom>
              <a:avLst/>
              <a:gdLst/>
              <a:ahLst/>
              <a:cxnLst/>
              <a:rect l="l" t="t" r="r" b="b"/>
              <a:pathLst>
                <a:path w="1547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lnTo>
                    <a:pt x="1273" y="409"/>
                  </a:lnTo>
                  <a:cubicBezTo>
                    <a:pt x="1547" y="409"/>
                    <a:pt x="1547" y="1"/>
                    <a:pt x="12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14;p74">
              <a:extLst>
                <a:ext uri="{FF2B5EF4-FFF2-40B4-BE49-F238E27FC236}">
                  <a16:creationId xmlns:a16="http://schemas.microsoft.com/office/drawing/2014/main" id="{6BB893AD-8B23-4052-845F-FDDDFB2E3EB2}"/>
                </a:ext>
              </a:extLst>
            </p:cNvPr>
            <p:cNvSpPr/>
            <p:nvPr/>
          </p:nvSpPr>
          <p:spPr>
            <a:xfrm>
              <a:off x="1565633" y="4527775"/>
              <a:ext cx="105570" cy="10717"/>
            </a:xfrm>
            <a:custGeom>
              <a:avLst/>
              <a:gdLst/>
              <a:ahLst/>
              <a:cxnLst/>
              <a:rect l="l" t="t" r="r" b="b"/>
              <a:pathLst>
                <a:path w="4029" h="409" extrusionOk="0">
                  <a:moveTo>
                    <a:pt x="274" y="0"/>
                  </a:moveTo>
                  <a:cubicBezTo>
                    <a:pt x="1" y="0"/>
                    <a:pt x="1" y="408"/>
                    <a:pt x="274" y="408"/>
                  </a:cubicBezTo>
                  <a:lnTo>
                    <a:pt x="3755" y="408"/>
                  </a:lnTo>
                  <a:cubicBezTo>
                    <a:pt x="4028" y="408"/>
                    <a:pt x="4028" y="0"/>
                    <a:pt x="37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15;p74">
              <a:extLst>
                <a:ext uri="{FF2B5EF4-FFF2-40B4-BE49-F238E27FC236}">
                  <a16:creationId xmlns:a16="http://schemas.microsoft.com/office/drawing/2014/main" id="{4D13BBDF-5A97-49C1-A310-B926C25447BA}"/>
                </a:ext>
              </a:extLst>
            </p:cNvPr>
            <p:cNvSpPr/>
            <p:nvPr/>
          </p:nvSpPr>
          <p:spPr>
            <a:xfrm>
              <a:off x="1565633" y="4499844"/>
              <a:ext cx="14385" cy="10717"/>
            </a:xfrm>
            <a:custGeom>
              <a:avLst/>
              <a:gdLst/>
              <a:ahLst/>
              <a:cxnLst/>
              <a:rect l="l" t="t" r="r" b="b"/>
              <a:pathLst>
                <a:path w="549" h="409" extrusionOk="0">
                  <a:moveTo>
                    <a:pt x="274" y="1"/>
                  </a:moveTo>
                  <a:cubicBezTo>
                    <a:pt x="1" y="1"/>
                    <a:pt x="1" y="409"/>
                    <a:pt x="274" y="409"/>
                  </a:cubicBezTo>
                  <a:cubicBezTo>
                    <a:pt x="548" y="409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416;p74">
              <a:extLst>
                <a:ext uri="{FF2B5EF4-FFF2-40B4-BE49-F238E27FC236}">
                  <a16:creationId xmlns:a16="http://schemas.microsoft.com/office/drawing/2014/main" id="{E00F3D53-E927-4025-AC34-C1C58BDF144A}"/>
                </a:ext>
              </a:extLst>
            </p:cNvPr>
            <p:cNvSpPr/>
            <p:nvPr/>
          </p:nvSpPr>
          <p:spPr>
            <a:xfrm>
              <a:off x="1522504" y="4314330"/>
              <a:ext cx="154988" cy="41793"/>
            </a:xfrm>
            <a:custGeom>
              <a:avLst/>
              <a:gdLst/>
              <a:ahLst/>
              <a:cxnLst/>
              <a:rect l="l" t="t" r="r" b="b"/>
              <a:pathLst>
                <a:path w="5915" h="1595" extrusionOk="0">
                  <a:moveTo>
                    <a:pt x="5506" y="408"/>
                  </a:moveTo>
                  <a:lnTo>
                    <a:pt x="5506" y="1186"/>
                  </a:lnTo>
                  <a:lnTo>
                    <a:pt x="408" y="1186"/>
                  </a:lnTo>
                  <a:lnTo>
                    <a:pt x="408" y="408"/>
                  </a:lnTo>
                  <a:close/>
                  <a:moveTo>
                    <a:pt x="202" y="0"/>
                  </a:moveTo>
                  <a:cubicBezTo>
                    <a:pt x="92" y="0"/>
                    <a:pt x="0" y="92"/>
                    <a:pt x="0" y="207"/>
                  </a:cubicBezTo>
                  <a:lnTo>
                    <a:pt x="0" y="1388"/>
                  </a:lnTo>
                  <a:cubicBezTo>
                    <a:pt x="0" y="1498"/>
                    <a:pt x="92" y="1594"/>
                    <a:pt x="202" y="1594"/>
                  </a:cubicBezTo>
                  <a:lnTo>
                    <a:pt x="5708" y="1594"/>
                  </a:lnTo>
                  <a:cubicBezTo>
                    <a:pt x="5818" y="1594"/>
                    <a:pt x="5914" y="1498"/>
                    <a:pt x="5914" y="1388"/>
                  </a:cubicBezTo>
                  <a:lnTo>
                    <a:pt x="5914" y="207"/>
                  </a:lnTo>
                  <a:cubicBezTo>
                    <a:pt x="5914" y="92"/>
                    <a:pt x="5818" y="0"/>
                    <a:pt x="57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8E6ADB-5BE5-E80C-7A70-4D9039C0E5D1}"/>
              </a:ext>
            </a:extLst>
          </p:cNvPr>
          <p:cNvSpPr txBox="1"/>
          <p:nvPr/>
        </p:nvSpPr>
        <p:spPr>
          <a:xfrm>
            <a:off x="883074" y="4571038"/>
            <a:ext cx="932260" cy="2846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ptos Display" panose="020B0004020202020204" pitchFamily="34" charset="0"/>
              </a:rPr>
              <a:t>Support</a:t>
            </a:r>
            <a:endParaRPr lang="en-US" dirty="0">
              <a:solidFill>
                <a:srgbClr val="000000"/>
              </a:solidFill>
              <a:latin typeface="Aptos Display" panose="020B0004020202020204" pitchFamily="34" charset="0"/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D36F1-77E5-4FAC-B65E-02BBFC3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4" y="117852"/>
            <a:ext cx="3503084" cy="95387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Impact" panose="020B0806030902050204" pitchFamily="34" charset="0"/>
              </a:rPr>
              <a:t>PTO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D6B5E-5E4A-4927-82D6-53C8BB217446}"/>
              </a:ext>
            </a:extLst>
          </p:cNvPr>
          <p:cNvSpPr txBox="1"/>
          <p:nvPr/>
        </p:nvSpPr>
        <p:spPr>
          <a:xfrm>
            <a:off x="3885273" y="663773"/>
            <a:ext cx="5141713" cy="44781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lang="en-US" sz="1600" dirty="0">
                <a:latin typeface="Amasis MT Pro Light" panose="02040304050005020304" pitchFamily="18" charset="0"/>
              </a:rPr>
              <a:t>he Gamble Rogers PTO supports students, staff, and teachers at GRMS, but we're only as strong as our membership. And membership means different things for different people: some like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volunteer</a:t>
            </a:r>
            <a:r>
              <a:rPr lang="en-US" sz="1600" dirty="0">
                <a:latin typeface="Amasis MT Pro Light" panose="02040304050005020304" pitchFamily="18" charset="0"/>
              </a:rPr>
              <a:t> during the day, some like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send in supplies</a:t>
            </a:r>
            <a:r>
              <a:rPr lang="en-US" sz="1600" dirty="0">
                <a:latin typeface="Amasis MT Pro Light" panose="02040304050005020304" pitchFamily="18" charset="0"/>
              </a:rPr>
              <a:t>, and others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support fundraising</a:t>
            </a:r>
            <a:r>
              <a:rPr lang="en-US" sz="1600" dirty="0">
                <a:latin typeface="Amasis MT Pro Light" panose="02040304050005020304" pitchFamily="18" charset="0"/>
              </a:rPr>
              <a:t>. We all have a role to play, and we hope you'll find yours with us! You can receive updates in a variety of ways.</a:t>
            </a:r>
          </a:p>
          <a:p>
            <a:endParaRPr lang="en-US" sz="1800" dirty="0"/>
          </a:p>
          <a:p>
            <a:r>
              <a:rPr lang="en-US" dirty="0">
                <a:latin typeface="Abadi Extra Light" panose="020B0204020104020204" pitchFamily="34" charset="0"/>
              </a:rPr>
              <a:t>♦ Check out our PTO website - </a:t>
            </a:r>
            <a:r>
              <a:rPr lang="en-US" dirty="0">
                <a:solidFill>
                  <a:srgbClr val="0000FF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https://www-grms.stjohns.k12.fl.us/pto/</a:t>
            </a:r>
            <a:endParaRPr lang="en-US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♦ Email GRMS PTO @ </a:t>
            </a:r>
            <a:r>
              <a:rPr lang="en-US" dirty="0">
                <a:solidFill>
                  <a:srgbClr val="0000FF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Gamblerogerspto@gmail.com</a:t>
            </a:r>
            <a:endParaRPr lang="en-US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♦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join our GRMS PTO Facebook group for frequent updates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 Extra Light" panose="020B0204020104020204" pitchFamily="34" charset="0"/>
              <a:sym typeface="Arial"/>
            </a:endParaRPr>
          </a:p>
          <a:p>
            <a:r>
              <a:rPr lang="en-US" dirty="0">
                <a:latin typeface="Abadi Extra Light" panose="020B0204020104020204" pitchFamily="34" charset="0"/>
              </a:rPr>
              <a:t> </a:t>
            </a:r>
          </a:p>
          <a:p>
            <a:endParaRPr lang="en-US" dirty="0">
              <a:latin typeface="Abadi Extra Light" panose="020B0204020104020204" pitchFamily="34" charset="0"/>
            </a:endParaRPr>
          </a:p>
          <a:p>
            <a:pPr algn="ctr"/>
            <a:r>
              <a:rPr lang="en-US" sz="105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Join PTO, Purchase Spirit Wear and/or Make a Donation</a:t>
            </a:r>
            <a:br>
              <a:rPr lang="en-US" sz="105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US" sz="1050" dirty="0">
                <a:solidFill>
                  <a:srgbClr val="C00000"/>
                </a:solidFill>
                <a:effectLst/>
                <a:latin typeface="impact" panose="020B0806030902050204" pitchFamily="34" charset="0"/>
              </a:rPr>
              <a:t>Use the link below</a:t>
            </a:r>
            <a:br>
              <a:rPr lang="en-US" sz="105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US" sz="105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  </a:t>
            </a:r>
            <a:r>
              <a:rPr lang="en-US" sz="1050" b="1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https://schoolpay.com/parent/mip/MdVsu</a:t>
            </a:r>
            <a:r>
              <a:rPr lang="en-US" sz="105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sz="1050" dirty="0">
                <a:solidFill>
                  <a:srgbClr val="C00000"/>
                </a:solidFill>
                <a:effectLst/>
                <a:latin typeface="terminal"/>
              </a:rPr>
            </a:br>
            <a:r>
              <a:rPr lang="en-US" sz="800" b="1" dirty="0">
                <a:solidFill>
                  <a:srgbClr val="C00000"/>
                </a:solidFill>
                <a:effectLst/>
                <a:latin typeface="terminal"/>
              </a:rPr>
              <a:t>Spirit wear will only be available for purchase online and will be delivered to students in homeroom.</a:t>
            </a:r>
            <a:br>
              <a:rPr lang="en-US" sz="800" b="1" dirty="0">
                <a:solidFill>
                  <a:srgbClr val="C00000"/>
                </a:solidFill>
                <a:effectLst/>
                <a:latin typeface="terminal"/>
              </a:rPr>
            </a:br>
            <a:endParaRPr lang="en-US" sz="800" dirty="0">
              <a:solidFill>
                <a:srgbClr val="C00000"/>
              </a:solidFill>
              <a:effectLst/>
            </a:endParaRPr>
          </a:p>
          <a:p>
            <a:r>
              <a:rPr lang="en-US" sz="1050" dirty="0">
                <a:solidFill>
                  <a:srgbClr val="C00000"/>
                </a:solidFill>
                <a:effectLst/>
                <a:latin typeface="terminal"/>
              </a:rPr>
              <a:t>♦ 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Pay by </a:t>
            </a:r>
            <a:r>
              <a:rPr lang="en-US" sz="1050" b="1" u="sng" dirty="0">
                <a:solidFill>
                  <a:srgbClr val="C00000"/>
                </a:solidFill>
                <a:effectLst/>
                <a:latin typeface="terminal"/>
              </a:rPr>
              <a:t>credit card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, </a:t>
            </a:r>
            <a:r>
              <a:rPr lang="en-US" sz="1050" b="1" u="sng" dirty="0">
                <a:solidFill>
                  <a:srgbClr val="C00000"/>
                </a:solidFill>
                <a:effectLst/>
                <a:latin typeface="terminal"/>
              </a:rPr>
              <a:t>cash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 or </a:t>
            </a:r>
            <a:r>
              <a:rPr lang="en-US" sz="1050" b="1" u="sng" dirty="0">
                <a:solidFill>
                  <a:srgbClr val="C00000"/>
                </a:solidFill>
                <a:effectLst/>
                <a:latin typeface="terminal"/>
              </a:rPr>
              <a:t>check</a:t>
            </a:r>
            <a:r>
              <a:rPr lang="en-US" sz="1050" b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050" b="1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(make</a:t>
            </a:r>
            <a:r>
              <a:rPr lang="en-US" sz="1050" b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checks</a:t>
            </a:r>
            <a:r>
              <a:rPr lang="en-US" sz="1050" b="1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payable to GRMS PTO)</a:t>
            </a:r>
            <a:br>
              <a:rPr lang="en-US" sz="1050" i="1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</a:br>
            <a:r>
              <a:rPr lang="en-US" sz="1050" dirty="0">
                <a:solidFill>
                  <a:srgbClr val="C00000"/>
                </a:solidFill>
                <a:effectLst/>
                <a:latin typeface="terminal"/>
              </a:rPr>
              <a:t>♦ </a:t>
            </a:r>
            <a:r>
              <a:rPr lang="en-US" sz="1050" b="1" dirty="0">
                <a:solidFill>
                  <a:srgbClr val="C00000"/>
                </a:solidFill>
                <a:effectLst/>
                <a:latin typeface="terminal"/>
              </a:rPr>
              <a:t>Orders will be delivered to the student's homeroom</a:t>
            </a:r>
            <a:endParaRPr lang="en-US" sz="1050" dirty="0">
              <a:solidFill>
                <a:srgbClr val="C00000"/>
              </a:solidFill>
              <a:effectLst/>
            </a:endParaRPr>
          </a:p>
          <a:p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46782-F20E-8FBC-F43C-AD9FF160ADE9}"/>
              </a:ext>
            </a:extLst>
          </p:cNvPr>
          <p:cNvSpPr txBox="1"/>
          <p:nvPr/>
        </p:nvSpPr>
        <p:spPr>
          <a:xfrm>
            <a:off x="341050" y="3066142"/>
            <a:ext cx="1046177" cy="284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ptos Display" panose="020B0004020202020204" pitchFamily="34" charset="0"/>
                <a:ea typeface="+mn-lt"/>
                <a:cs typeface="+mn-lt"/>
              </a:rPr>
              <a:t>Volunteer</a:t>
            </a:r>
            <a:endParaRPr lang="en-US" dirty="0">
              <a:latin typeface="Aptos Display" panose="020B0004020202020204" pitchFamily="34" charset="0"/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382EB-251A-BA64-3A73-9D8284D1DB89}"/>
              </a:ext>
            </a:extLst>
          </p:cNvPr>
          <p:cNvSpPr txBox="1"/>
          <p:nvPr/>
        </p:nvSpPr>
        <p:spPr>
          <a:xfrm>
            <a:off x="2185986" y="3712964"/>
            <a:ext cx="932260" cy="2846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ptos Display" panose="020B0004020202020204" pitchFamily="34" charset="0"/>
              </a:rPr>
              <a:t>Donate</a:t>
            </a:r>
            <a:endParaRPr lang="en-US" dirty="0">
              <a:solidFill>
                <a:srgbClr val="000000"/>
              </a:solidFill>
              <a:latin typeface="Aptos Display" panose="020B0004020202020204" pitchFamily="34" charset="0"/>
              <a:ea typeface="+mn-lt"/>
              <a:cs typeface="+mn-lt"/>
            </a:endParaRPr>
          </a:p>
        </p:txBody>
      </p:sp>
      <p:pic>
        <p:nvPicPr>
          <p:cNvPr id="5" name="Picture 4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2C5D8CD7-8CC8-06FE-8D30-0CBB62C56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2514">
            <a:off x="234268" y="2410765"/>
            <a:ext cx="792840" cy="950901"/>
          </a:xfrm>
          <a:prstGeom prst="rect">
            <a:avLst/>
          </a:prstGeom>
        </p:spPr>
      </p:pic>
      <p:pic>
        <p:nvPicPr>
          <p:cNvPr id="8" name="Picture 7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4DA57D8C-7D74-2430-4409-E7EED6C9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6379">
            <a:off x="2255697" y="3019666"/>
            <a:ext cx="792840" cy="950901"/>
          </a:xfrm>
          <a:prstGeom prst="rect">
            <a:avLst/>
          </a:prstGeom>
        </p:spPr>
      </p:pic>
      <p:pic>
        <p:nvPicPr>
          <p:cNvPr id="9" name="Picture 8" descr="A black background with white lights&#10;&#10;Description automatically generated">
            <a:extLst>
              <a:ext uri="{FF2B5EF4-FFF2-40B4-BE49-F238E27FC236}">
                <a16:creationId xmlns:a16="http://schemas.microsoft.com/office/drawing/2014/main" id="{49A60175-58C9-1C20-33E3-9F75478DD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39" y="3852467"/>
            <a:ext cx="792840" cy="9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9;p34">
            <a:extLst>
              <a:ext uri="{FF2B5EF4-FFF2-40B4-BE49-F238E27FC236}">
                <a16:creationId xmlns:a16="http://schemas.microsoft.com/office/drawing/2014/main" id="{DC398FFD-D069-49DA-2FA4-679CABAF2313}"/>
              </a:ext>
            </a:extLst>
          </p:cNvPr>
          <p:cNvGrpSpPr/>
          <p:nvPr/>
        </p:nvGrpSpPr>
        <p:grpSpPr>
          <a:xfrm>
            <a:off x="2591956" y="0"/>
            <a:ext cx="3377828" cy="1079750"/>
            <a:chOff x="4319250" y="3137000"/>
            <a:chExt cx="885825" cy="524125"/>
          </a:xfrm>
        </p:grpSpPr>
        <p:sp>
          <p:nvSpPr>
            <p:cNvPr id="6" name="Google Shape;990;p34">
              <a:extLst>
                <a:ext uri="{FF2B5EF4-FFF2-40B4-BE49-F238E27FC236}">
                  <a16:creationId xmlns:a16="http://schemas.microsoft.com/office/drawing/2014/main" id="{9FCE921F-B31D-FD82-52DE-9102A920A1C2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1;p34">
              <a:extLst>
                <a:ext uri="{FF2B5EF4-FFF2-40B4-BE49-F238E27FC236}">
                  <a16:creationId xmlns:a16="http://schemas.microsoft.com/office/drawing/2014/main" id="{E888216B-2C56-4701-059C-6ADEEEDD5018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2;p34">
              <a:extLst>
                <a:ext uri="{FF2B5EF4-FFF2-40B4-BE49-F238E27FC236}">
                  <a16:creationId xmlns:a16="http://schemas.microsoft.com/office/drawing/2014/main" id="{C990CA63-9352-DF05-8F35-DB05C1D033CE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3;p34">
              <a:extLst>
                <a:ext uri="{FF2B5EF4-FFF2-40B4-BE49-F238E27FC236}">
                  <a16:creationId xmlns:a16="http://schemas.microsoft.com/office/drawing/2014/main" id="{12E7A4FD-8CB5-9FCC-8772-DF0202954504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4;p34">
              <a:extLst>
                <a:ext uri="{FF2B5EF4-FFF2-40B4-BE49-F238E27FC236}">
                  <a16:creationId xmlns:a16="http://schemas.microsoft.com/office/drawing/2014/main" id="{DCCC7F4B-D7B9-3D94-EC69-892C73E2F8E3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5;p34">
              <a:extLst>
                <a:ext uri="{FF2B5EF4-FFF2-40B4-BE49-F238E27FC236}">
                  <a16:creationId xmlns:a16="http://schemas.microsoft.com/office/drawing/2014/main" id="{662F57DB-B76D-DFCF-0A20-23BDED31D2DC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6;p34">
              <a:extLst>
                <a:ext uri="{FF2B5EF4-FFF2-40B4-BE49-F238E27FC236}">
                  <a16:creationId xmlns:a16="http://schemas.microsoft.com/office/drawing/2014/main" id="{931115CE-EF9B-D6EE-4D68-B6916A6BCAC4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7;p34">
              <a:extLst>
                <a:ext uri="{FF2B5EF4-FFF2-40B4-BE49-F238E27FC236}">
                  <a16:creationId xmlns:a16="http://schemas.microsoft.com/office/drawing/2014/main" id="{87754DFC-07AA-68F0-3F74-92C6FC41F85A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;p34">
              <a:extLst>
                <a:ext uri="{FF2B5EF4-FFF2-40B4-BE49-F238E27FC236}">
                  <a16:creationId xmlns:a16="http://schemas.microsoft.com/office/drawing/2014/main" id="{12509252-6077-C528-063F-714AC5781D1A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9;p34">
              <a:extLst>
                <a:ext uri="{FF2B5EF4-FFF2-40B4-BE49-F238E27FC236}">
                  <a16:creationId xmlns:a16="http://schemas.microsoft.com/office/drawing/2014/main" id="{E2988B23-993B-1242-F204-31EEDC92A0F6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0;p34">
              <a:extLst>
                <a:ext uri="{FF2B5EF4-FFF2-40B4-BE49-F238E27FC236}">
                  <a16:creationId xmlns:a16="http://schemas.microsoft.com/office/drawing/2014/main" id="{85E68765-3854-B150-7A33-3DCAA9ECDF3C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AACF20-0897-B2C7-C022-4EE08892A25B}"/>
              </a:ext>
            </a:extLst>
          </p:cNvPr>
          <p:cNvSpPr txBox="1"/>
          <p:nvPr/>
        </p:nvSpPr>
        <p:spPr>
          <a:xfrm>
            <a:off x="2556576" y="131358"/>
            <a:ext cx="3204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1C4587"/>
                </a:solidFill>
                <a:latin typeface="Itim"/>
                <a:cs typeface="Itim"/>
                <a:sym typeface="Itim"/>
              </a:rPr>
              <a:t>SAC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A0D97-F101-9389-F8FF-79838DFFC2E8}"/>
              </a:ext>
            </a:extLst>
          </p:cNvPr>
          <p:cNvSpPr txBox="1"/>
          <p:nvPr/>
        </p:nvSpPr>
        <p:spPr>
          <a:xfrm>
            <a:off x="2870947" y="817857"/>
            <a:ext cx="3402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2024 - 2025</a:t>
            </a:r>
            <a:endParaRPr lang="en-US" dirty="0"/>
          </a:p>
        </p:txBody>
      </p:sp>
      <p:grpSp>
        <p:nvGrpSpPr>
          <p:cNvPr id="22" name="Google Shape;1004;p34">
            <a:extLst>
              <a:ext uri="{FF2B5EF4-FFF2-40B4-BE49-F238E27FC236}">
                <a16:creationId xmlns:a16="http://schemas.microsoft.com/office/drawing/2014/main" id="{CB0523E5-3CE9-7D19-CD31-540DFE84CBFF}"/>
              </a:ext>
            </a:extLst>
          </p:cNvPr>
          <p:cNvGrpSpPr/>
          <p:nvPr/>
        </p:nvGrpSpPr>
        <p:grpSpPr>
          <a:xfrm rot="372491" flipH="1">
            <a:off x="1750111" y="1865707"/>
            <a:ext cx="595061" cy="675849"/>
            <a:chOff x="5464100" y="4208075"/>
            <a:chExt cx="494625" cy="579650"/>
          </a:xfrm>
        </p:grpSpPr>
        <p:sp>
          <p:nvSpPr>
            <p:cNvPr id="23" name="Google Shape;1005;p34">
              <a:extLst>
                <a:ext uri="{FF2B5EF4-FFF2-40B4-BE49-F238E27FC236}">
                  <a16:creationId xmlns:a16="http://schemas.microsoft.com/office/drawing/2014/main" id="{3F205D57-6ECF-602E-E4CD-A9990D7C0784}"/>
                </a:ext>
              </a:extLst>
            </p:cNvPr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6;p34">
              <a:extLst>
                <a:ext uri="{FF2B5EF4-FFF2-40B4-BE49-F238E27FC236}">
                  <a16:creationId xmlns:a16="http://schemas.microsoft.com/office/drawing/2014/main" id="{08FA1FB5-0726-50A7-A732-F2D00F6D05D8}"/>
                </a:ext>
              </a:extLst>
            </p:cNvPr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7;p34">
              <a:extLst>
                <a:ext uri="{FF2B5EF4-FFF2-40B4-BE49-F238E27FC236}">
                  <a16:creationId xmlns:a16="http://schemas.microsoft.com/office/drawing/2014/main" id="{D9D8BD0E-0F72-BAB2-8614-44F4F43FCD27}"/>
                </a:ext>
              </a:extLst>
            </p:cNvPr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8;p34">
              <a:extLst>
                <a:ext uri="{FF2B5EF4-FFF2-40B4-BE49-F238E27FC236}">
                  <a16:creationId xmlns:a16="http://schemas.microsoft.com/office/drawing/2014/main" id="{69938A81-134D-0578-5A18-7A7AEAE579F6}"/>
                </a:ext>
              </a:extLst>
            </p:cNvPr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9;p34">
              <a:extLst>
                <a:ext uri="{FF2B5EF4-FFF2-40B4-BE49-F238E27FC236}">
                  <a16:creationId xmlns:a16="http://schemas.microsoft.com/office/drawing/2014/main" id="{67309BC4-7D2E-23ED-4DBB-FFD3FA22936C}"/>
                </a:ext>
              </a:extLst>
            </p:cNvPr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0;p34">
              <a:extLst>
                <a:ext uri="{FF2B5EF4-FFF2-40B4-BE49-F238E27FC236}">
                  <a16:creationId xmlns:a16="http://schemas.microsoft.com/office/drawing/2014/main" id="{92B29B3E-E1E3-082B-9993-2B5573F2214E}"/>
                </a:ext>
              </a:extLst>
            </p:cNvPr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1;p34">
              <a:extLst>
                <a:ext uri="{FF2B5EF4-FFF2-40B4-BE49-F238E27FC236}">
                  <a16:creationId xmlns:a16="http://schemas.microsoft.com/office/drawing/2014/main" id="{9176F293-8162-F804-9DA7-E59F3FDA91B3}"/>
                </a:ext>
              </a:extLst>
            </p:cNvPr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2;p34">
              <a:extLst>
                <a:ext uri="{FF2B5EF4-FFF2-40B4-BE49-F238E27FC236}">
                  <a16:creationId xmlns:a16="http://schemas.microsoft.com/office/drawing/2014/main" id="{5AB97185-C9C7-1C01-7124-B369D30DF252}"/>
                </a:ext>
              </a:extLst>
            </p:cNvPr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3;p34">
              <a:extLst>
                <a:ext uri="{FF2B5EF4-FFF2-40B4-BE49-F238E27FC236}">
                  <a16:creationId xmlns:a16="http://schemas.microsoft.com/office/drawing/2014/main" id="{7AE91B74-B105-0990-79CC-91B8BC2F3BEF}"/>
                </a:ext>
              </a:extLst>
            </p:cNvPr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4;p34">
              <a:extLst>
                <a:ext uri="{FF2B5EF4-FFF2-40B4-BE49-F238E27FC236}">
                  <a16:creationId xmlns:a16="http://schemas.microsoft.com/office/drawing/2014/main" id="{5F174836-6CDA-ECA5-3A07-4900D786937F}"/>
                </a:ext>
              </a:extLst>
            </p:cNvPr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5;p34">
              <a:extLst>
                <a:ext uri="{FF2B5EF4-FFF2-40B4-BE49-F238E27FC236}">
                  <a16:creationId xmlns:a16="http://schemas.microsoft.com/office/drawing/2014/main" id="{3C94C3B7-9711-4778-0D74-E8DB682E0314}"/>
                </a:ext>
              </a:extLst>
            </p:cNvPr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6;p34">
              <a:extLst>
                <a:ext uri="{FF2B5EF4-FFF2-40B4-BE49-F238E27FC236}">
                  <a16:creationId xmlns:a16="http://schemas.microsoft.com/office/drawing/2014/main" id="{7FC0F25E-4B79-965E-8A61-0395E4E74EAB}"/>
                </a:ext>
              </a:extLst>
            </p:cNvPr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013133-F351-20C8-0416-32C2086B3E34}"/>
              </a:ext>
            </a:extLst>
          </p:cNvPr>
          <p:cNvSpPr txBox="1"/>
          <p:nvPr/>
        </p:nvSpPr>
        <p:spPr>
          <a:xfrm>
            <a:off x="2784808" y="1788459"/>
            <a:ext cx="49875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Welcome to GRMS SAC Committee!</a:t>
            </a:r>
            <a:b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Parents and members of our community is </a:t>
            </a:r>
            <a:r>
              <a:rPr lang="en-US" i="1" dirty="0">
                <a:solidFill>
                  <a:srgbClr val="808080"/>
                </a:solidFill>
                <a:effectLst/>
              </a:rPr>
              <a:t>encouraged to join our School Advisory Council. It's a great way to hear about school happenings and build relationships with our parent and community partners.</a:t>
            </a:r>
            <a:endParaRPr lang="en-US" dirty="0"/>
          </a:p>
          <a:p>
            <a:r>
              <a:rPr lang="en-US" dirty="0">
                <a:solidFill>
                  <a:srgbClr val="808080"/>
                </a:solidFill>
                <a:effectLst/>
              </a:rPr>
              <a:t>For more information about GRMS School Advisory Council, please contact the SAC Chairperson, Ms. Racano at </a:t>
            </a:r>
            <a:r>
              <a:rPr lang="en-US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Jaclyn.racano@stjohns.k12.fl.us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or 904-547-8700.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3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9"/>
          <p:cNvGrpSpPr/>
          <p:nvPr/>
        </p:nvGrpSpPr>
        <p:grpSpPr>
          <a:xfrm>
            <a:off x="3293488" y="2070242"/>
            <a:ext cx="2190131" cy="176025"/>
            <a:chOff x="4345425" y="2175475"/>
            <a:chExt cx="800750" cy="176025"/>
          </a:xfrm>
        </p:grpSpPr>
        <p:sp>
          <p:nvSpPr>
            <p:cNvPr id="1226" name="Google Shape;1226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9"/>
          <p:cNvGrpSpPr/>
          <p:nvPr/>
        </p:nvGrpSpPr>
        <p:grpSpPr>
          <a:xfrm>
            <a:off x="3740086" y="2651729"/>
            <a:ext cx="1677491" cy="176025"/>
            <a:chOff x="4345425" y="2175475"/>
            <a:chExt cx="800750" cy="176025"/>
          </a:xfrm>
        </p:grpSpPr>
        <p:sp>
          <p:nvSpPr>
            <p:cNvPr id="1229" name="Google Shape;1229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9"/>
          <p:cNvGrpSpPr/>
          <p:nvPr/>
        </p:nvGrpSpPr>
        <p:grpSpPr>
          <a:xfrm rot="140656">
            <a:off x="3664610" y="3077313"/>
            <a:ext cx="1828441" cy="176031"/>
            <a:chOff x="4345425" y="2175475"/>
            <a:chExt cx="800750" cy="176025"/>
          </a:xfrm>
        </p:grpSpPr>
        <p:sp>
          <p:nvSpPr>
            <p:cNvPr id="1232" name="Google Shape;1232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2568388" y="1570950"/>
            <a:ext cx="3946712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Jumble" panose="02000503000000020004" pitchFamily="2" charset="0"/>
              </a:rPr>
              <a:t>It’s a great day to be a stingray!</a:t>
            </a:r>
            <a:endParaRPr sz="3600" dirty="0">
              <a:latin typeface="Jumble" panose="02000503000000020004" pitchFamily="2" charset="0"/>
            </a:endParaRPr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7428E-21E4-EFF1-7D7C-1C5D64752A11}"/>
              </a:ext>
            </a:extLst>
          </p:cNvPr>
          <p:cNvSpPr txBox="1"/>
          <p:nvPr/>
        </p:nvSpPr>
        <p:spPr>
          <a:xfrm>
            <a:off x="2598644" y="3233916"/>
            <a:ext cx="3946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Every Student. Every Day.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All In! Together!</a:t>
            </a:r>
          </a:p>
          <a:p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784237" y="934500"/>
            <a:ext cx="4594704" cy="176025"/>
            <a:chOff x="4345425" y="2175475"/>
            <a:chExt cx="800750" cy="176025"/>
          </a:xfrm>
        </p:grpSpPr>
        <p:sp>
          <p:nvSpPr>
            <p:cNvPr id="1407" name="Google Shape;140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Introductions</a:t>
            </a:r>
            <a:endParaRPr dirty="0"/>
          </a:p>
        </p:txBody>
      </p:sp>
      <p:grpSp>
        <p:nvGrpSpPr>
          <p:cNvPr id="1410" name="Google Shape;1410;p43"/>
          <p:cNvGrpSpPr/>
          <p:nvPr/>
        </p:nvGrpSpPr>
        <p:grpSpPr>
          <a:xfrm rot="4691603">
            <a:off x="3614307" y="2023002"/>
            <a:ext cx="1912265" cy="1978212"/>
            <a:chOff x="2801825" y="1784650"/>
            <a:chExt cx="1912350" cy="1978300"/>
          </a:xfrm>
        </p:grpSpPr>
        <p:sp>
          <p:nvSpPr>
            <p:cNvPr id="1411" name="Google Shape;1411;p43"/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3"/>
          <p:cNvSpPr txBox="1"/>
          <p:nvPr/>
        </p:nvSpPr>
        <p:spPr>
          <a:xfrm>
            <a:off x="6082873" y="1735415"/>
            <a:ext cx="2416061" cy="69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Patrick Halloran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Patrick.halloran@stjohns.k12.fl.us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9" name="Google Shape;1419;p43"/>
          <p:cNvSpPr txBox="1"/>
          <p:nvPr/>
        </p:nvSpPr>
        <p:spPr>
          <a:xfrm>
            <a:off x="6089300" y="1199558"/>
            <a:ext cx="1768562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Dean 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0" name="Google Shape;1420;p43"/>
          <p:cNvSpPr txBox="1"/>
          <p:nvPr/>
        </p:nvSpPr>
        <p:spPr>
          <a:xfrm>
            <a:off x="6205425" y="3577346"/>
            <a:ext cx="231113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Allison Romano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Allison.romano@stjohns.k12.fl.us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4" name="Google Shape;1424;p43"/>
          <p:cNvSpPr txBox="1"/>
          <p:nvPr/>
        </p:nvSpPr>
        <p:spPr>
          <a:xfrm>
            <a:off x="5995226" y="3162326"/>
            <a:ext cx="2520829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ILC – Instructional Literacy Coach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25" name="Google Shape;1425;p43"/>
          <p:cNvSpPr txBox="1"/>
          <p:nvPr/>
        </p:nvSpPr>
        <p:spPr>
          <a:xfrm>
            <a:off x="685794" y="1811021"/>
            <a:ext cx="2327629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Tony Canoura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Grades 6-8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Last Name A – L</a:t>
            </a:r>
          </a:p>
          <a:p>
            <a:pPr algn="r"/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Tony.Canoura@stjohns.k12.fl.us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algn="r"/>
            <a:endParaRPr lang="en" sz="12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26" name="Google Shape;1426;p43"/>
          <p:cNvGrpSpPr/>
          <p:nvPr/>
        </p:nvGrpSpPr>
        <p:grpSpPr>
          <a:xfrm rot="575530">
            <a:off x="1233261" y="1349260"/>
            <a:ext cx="1691274" cy="685343"/>
            <a:chOff x="4345425" y="2175475"/>
            <a:chExt cx="800750" cy="176025"/>
          </a:xfrm>
        </p:grpSpPr>
        <p:sp>
          <p:nvSpPr>
            <p:cNvPr id="1427" name="Google Shape;142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43"/>
          <p:cNvSpPr txBox="1"/>
          <p:nvPr/>
        </p:nvSpPr>
        <p:spPr>
          <a:xfrm>
            <a:off x="1069053" y="1412917"/>
            <a:ext cx="1835524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Guidance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34" name="Google Shape;1434;p43"/>
          <p:cNvSpPr txBox="1"/>
          <p:nvPr/>
        </p:nvSpPr>
        <p:spPr>
          <a:xfrm>
            <a:off x="1262646" y="3146646"/>
            <a:ext cx="1668346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Guidance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4322314" y="2430596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7722573" y="4402216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7712287" y="-253348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428;p43">
            <a:extLst>
              <a:ext uri="{FF2B5EF4-FFF2-40B4-BE49-F238E27FC236}">
                <a16:creationId xmlns:a16="http://schemas.microsoft.com/office/drawing/2014/main" id="{17C12D90-F18C-4B60-8781-DA7B79403C46}"/>
              </a:ext>
            </a:extLst>
          </p:cNvPr>
          <p:cNvSpPr/>
          <p:nvPr/>
        </p:nvSpPr>
        <p:spPr>
          <a:xfrm rot="575530">
            <a:off x="5952435" y="1163406"/>
            <a:ext cx="1691274" cy="60572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428;p43">
            <a:extLst>
              <a:ext uri="{FF2B5EF4-FFF2-40B4-BE49-F238E27FC236}">
                <a16:creationId xmlns:a16="http://schemas.microsoft.com/office/drawing/2014/main" id="{E4758814-8553-4BC0-85FB-8EDB9427310D}"/>
              </a:ext>
            </a:extLst>
          </p:cNvPr>
          <p:cNvSpPr/>
          <p:nvPr/>
        </p:nvSpPr>
        <p:spPr>
          <a:xfrm rot="575530">
            <a:off x="6038706" y="3060622"/>
            <a:ext cx="2754891" cy="753004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428;p43">
            <a:extLst>
              <a:ext uri="{FF2B5EF4-FFF2-40B4-BE49-F238E27FC236}">
                <a16:creationId xmlns:a16="http://schemas.microsoft.com/office/drawing/2014/main" id="{E11A9AF5-D7F1-4B4E-A171-7EB5E4E4E6F0}"/>
              </a:ext>
            </a:extLst>
          </p:cNvPr>
          <p:cNvSpPr/>
          <p:nvPr/>
        </p:nvSpPr>
        <p:spPr>
          <a:xfrm rot="575530">
            <a:off x="1328088" y="3101598"/>
            <a:ext cx="1691274" cy="605722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425;p43">
            <a:extLst>
              <a:ext uri="{FF2B5EF4-FFF2-40B4-BE49-F238E27FC236}">
                <a16:creationId xmlns:a16="http://schemas.microsoft.com/office/drawing/2014/main" id="{C59F68E2-A401-4555-801A-7509C8C063F7}"/>
              </a:ext>
            </a:extLst>
          </p:cNvPr>
          <p:cNvSpPr txBox="1"/>
          <p:nvPr/>
        </p:nvSpPr>
        <p:spPr>
          <a:xfrm>
            <a:off x="553250" y="3624903"/>
            <a:ext cx="2428155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Amy Kelly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Grades 6-8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Last Name M – Z</a:t>
            </a:r>
          </a:p>
          <a:p>
            <a:pPr algn="r"/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Amy.Kelly@stjohns.k12.fl.us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algn="r"/>
            <a:endParaRPr lang="en" sz="12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D719F-01F0-419C-BC81-0E35ED90E7ED}"/>
              </a:ext>
            </a:extLst>
          </p:cNvPr>
          <p:cNvSpPr txBox="1"/>
          <p:nvPr/>
        </p:nvSpPr>
        <p:spPr>
          <a:xfrm>
            <a:off x="1128291" y="1080773"/>
            <a:ext cx="4824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Please contact Guidance for Parent Conference Requests</a:t>
            </a:r>
          </a:p>
        </p:txBody>
      </p:sp>
      <p:grpSp>
        <p:nvGrpSpPr>
          <p:cNvPr id="94" name="Google Shape;8661;p70">
            <a:extLst>
              <a:ext uri="{FF2B5EF4-FFF2-40B4-BE49-F238E27FC236}">
                <a16:creationId xmlns:a16="http://schemas.microsoft.com/office/drawing/2014/main" id="{4582377E-3C82-46B5-8169-ADFC34955EEB}"/>
              </a:ext>
            </a:extLst>
          </p:cNvPr>
          <p:cNvGrpSpPr/>
          <p:nvPr/>
        </p:nvGrpSpPr>
        <p:grpSpPr>
          <a:xfrm>
            <a:off x="670328" y="1168705"/>
            <a:ext cx="385459" cy="356671"/>
            <a:chOff x="7372702" y="4132876"/>
            <a:chExt cx="385459" cy="356671"/>
          </a:xfrm>
        </p:grpSpPr>
        <p:sp>
          <p:nvSpPr>
            <p:cNvPr id="95" name="Google Shape;8662;p70">
              <a:extLst>
                <a:ext uri="{FF2B5EF4-FFF2-40B4-BE49-F238E27FC236}">
                  <a16:creationId xmlns:a16="http://schemas.microsoft.com/office/drawing/2014/main" id="{17E458A7-B022-4F0A-83BD-86EA9B67249F}"/>
                </a:ext>
              </a:extLst>
            </p:cNvPr>
            <p:cNvSpPr/>
            <p:nvPr/>
          </p:nvSpPr>
          <p:spPr>
            <a:xfrm>
              <a:off x="7378360" y="4271762"/>
              <a:ext cx="221374" cy="212258"/>
            </a:xfrm>
            <a:custGeom>
              <a:avLst/>
              <a:gdLst/>
              <a:ahLst/>
              <a:cxnLst/>
              <a:rect l="l" t="t" r="r" b="b"/>
              <a:pathLst>
                <a:path w="8451" h="8103" extrusionOk="0">
                  <a:moveTo>
                    <a:pt x="1885" y="0"/>
                  </a:moveTo>
                  <a:cubicBezTo>
                    <a:pt x="847" y="4"/>
                    <a:pt x="4" y="847"/>
                    <a:pt x="0" y="1885"/>
                  </a:cubicBezTo>
                  <a:lnTo>
                    <a:pt x="0" y="4729"/>
                  </a:lnTo>
                  <a:cubicBezTo>
                    <a:pt x="4" y="5768"/>
                    <a:pt x="847" y="6611"/>
                    <a:pt x="1885" y="6614"/>
                  </a:cubicBezTo>
                  <a:lnTo>
                    <a:pt x="4277" y="6614"/>
                  </a:lnTo>
                  <a:cubicBezTo>
                    <a:pt x="4318" y="6614"/>
                    <a:pt x="4356" y="6641"/>
                    <a:pt x="4362" y="6682"/>
                  </a:cubicBezTo>
                  <a:cubicBezTo>
                    <a:pt x="4414" y="6922"/>
                    <a:pt x="4527" y="7724"/>
                    <a:pt x="3790" y="7950"/>
                  </a:cubicBezTo>
                  <a:cubicBezTo>
                    <a:pt x="3735" y="7968"/>
                    <a:pt x="3739" y="8050"/>
                    <a:pt x="3797" y="8063"/>
                  </a:cubicBezTo>
                  <a:cubicBezTo>
                    <a:pt x="3911" y="8084"/>
                    <a:pt x="4054" y="8103"/>
                    <a:pt x="4209" y="8103"/>
                  </a:cubicBezTo>
                  <a:cubicBezTo>
                    <a:pt x="4764" y="8103"/>
                    <a:pt x="5468" y="7870"/>
                    <a:pt x="5500" y="6696"/>
                  </a:cubicBezTo>
                  <a:cubicBezTo>
                    <a:pt x="5500" y="6652"/>
                    <a:pt x="5541" y="6611"/>
                    <a:pt x="5586" y="6611"/>
                  </a:cubicBezTo>
                  <a:lnTo>
                    <a:pt x="6566" y="6611"/>
                  </a:lnTo>
                  <a:cubicBezTo>
                    <a:pt x="7604" y="6607"/>
                    <a:pt x="8447" y="5768"/>
                    <a:pt x="8451" y="4726"/>
                  </a:cubicBezTo>
                  <a:lnTo>
                    <a:pt x="8451" y="1885"/>
                  </a:lnTo>
                  <a:lnTo>
                    <a:pt x="8447" y="1885"/>
                  </a:lnTo>
                  <a:cubicBezTo>
                    <a:pt x="8444" y="847"/>
                    <a:pt x="7604" y="4"/>
                    <a:pt x="656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663;p70">
              <a:extLst>
                <a:ext uri="{FF2B5EF4-FFF2-40B4-BE49-F238E27FC236}">
                  <a16:creationId xmlns:a16="http://schemas.microsoft.com/office/drawing/2014/main" id="{94EBD896-20B9-4185-BF0A-84E95103E583}"/>
                </a:ext>
              </a:extLst>
            </p:cNvPr>
            <p:cNvSpPr/>
            <p:nvPr/>
          </p:nvSpPr>
          <p:spPr>
            <a:xfrm>
              <a:off x="7527724" y="4271762"/>
              <a:ext cx="72010" cy="173175"/>
            </a:xfrm>
            <a:custGeom>
              <a:avLst/>
              <a:gdLst/>
              <a:ahLst/>
              <a:cxnLst/>
              <a:rect l="l" t="t" r="r" b="b"/>
              <a:pathLst>
                <a:path w="2749" h="6611" extrusionOk="0">
                  <a:moveTo>
                    <a:pt x="0" y="0"/>
                  </a:moveTo>
                  <a:cubicBezTo>
                    <a:pt x="1042" y="0"/>
                    <a:pt x="1882" y="843"/>
                    <a:pt x="1885" y="1885"/>
                  </a:cubicBezTo>
                  <a:lnTo>
                    <a:pt x="1885" y="4726"/>
                  </a:lnTo>
                  <a:cubicBezTo>
                    <a:pt x="1882" y="5768"/>
                    <a:pt x="1042" y="6607"/>
                    <a:pt x="0" y="6611"/>
                  </a:cubicBezTo>
                  <a:lnTo>
                    <a:pt x="864" y="6611"/>
                  </a:lnTo>
                  <a:cubicBezTo>
                    <a:pt x="1902" y="6607"/>
                    <a:pt x="2745" y="5768"/>
                    <a:pt x="2749" y="4726"/>
                  </a:cubicBezTo>
                  <a:lnTo>
                    <a:pt x="2749" y="1885"/>
                  </a:lnTo>
                  <a:cubicBezTo>
                    <a:pt x="2745" y="843"/>
                    <a:pt x="1902" y="0"/>
                    <a:pt x="86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664;p70">
              <a:extLst>
                <a:ext uri="{FF2B5EF4-FFF2-40B4-BE49-F238E27FC236}">
                  <a16:creationId xmlns:a16="http://schemas.microsoft.com/office/drawing/2014/main" id="{3B17D498-B2B6-4DF0-A104-8BB41EDB71EF}"/>
                </a:ext>
              </a:extLst>
            </p:cNvPr>
            <p:cNvSpPr/>
            <p:nvPr/>
          </p:nvSpPr>
          <p:spPr>
            <a:xfrm>
              <a:off x="7425826" y="4138535"/>
              <a:ext cx="326704" cy="270909"/>
            </a:xfrm>
            <a:custGeom>
              <a:avLst/>
              <a:gdLst/>
              <a:ahLst/>
              <a:cxnLst/>
              <a:rect l="l" t="t" r="r" b="b"/>
              <a:pathLst>
                <a:path w="12472" h="10342" extrusionOk="0">
                  <a:moveTo>
                    <a:pt x="1845" y="1"/>
                  </a:moveTo>
                  <a:cubicBezTo>
                    <a:pt x="827" y="1"/>
                    <a:pt x="1" y="823"/>
                    <a:pt x="1" y="1841"/>
                  </a:cubicBezTo>
                  <a:lnTo>
                    <a:pt x="1" y="6083"/>
                  </a:lnTo>
                  <a:cubicBezTo>
                    <a:pt x="1" y="7101"/>
                    <a:pt x="827" y="7927"/>
                    <a:pt x="1845" y="7927"/>
                  </a:cubicBezTo>
                  <a:lnTo>
                    <a:pt x="7540" y="7927"/>
                  </a:lnTo>
                  <a:cubicBezTo>
                    <a:pt x="7660" y="7927"/>
                    <a:pt x="7752" y="8030"/>
                    <a:pt x="7739" y="8150"/>
                  </a:cubicBezTo>
                  <a:cubicBezTo>
                    <a:pt x="7660" y="8763"/>
                    <a:pt x="7629" y="10342"/>
                    <a:pt x="9325" y="10342"/>
                  </a:cubicBezTo>
                  <a:cubicBezTo>
                    <a:pt x="9411" y="10342"/>
                    <a:pt x="9501" y="10338"/>
                    <a:pt x="9596" y="10329"/>
                  </a:cubicBezTo>
                  <a:cubicBezTo>
                    <a:pt x="9661" y="10319"/>
                    <a:pt x="9682" y="10233"/>
                    <a:pt x="9627" y="10199"/>
                  </a:cubicBezTo>
                  <a:cubicBezTo>
                    <a:pt x="9240" y="9980"/>
                    <a:pt x="8499" y="9363"/>
                    <a:pt x="9031" y="8054"/>
                  </a:cubicBezTo>
                  <a:cubicBezTo>
                    <a:pt x="9061" y="7978"/>
                    <a:pt x="9137" y="7927"/>
                    <a:pt x="9219" y="7927"/>
                  </a:cubicBezTo>
                  <a:lnTo>
                    <a:pt x="10627" y="7927"/>
                  </a:lnTo>
                  <a:cubicBezTo>
                    <a:pt x="11645" y="7927"/>
                    <a:pt x="12471" y="7101"/>
                    <a:pt x="12471" y="6087"/>
                  </a:cubicBezTo>
                  <a:lnTo>
                    <a:pt x="12471" y="1841"/>
                  </a:lnTo>
                  <a:cubicBezTo>
                    <a:pt x="12471" y="823"/>
                    <a:pt x="11645" y="1"/>
                    <a:pt x="10627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665;p70">
              <a:extLst>
                <a:ext uri="{FF2B5EF4-FFF2-40B4-BE49-F238E27FC236}">
                  <a16:creationId xmlns:a16="http://schemas.microsoft.com/office/drawing/2014/main" id="{F2D8F29B-749C-4024-80F2-78DE788BBF89}"/>
                </a:ext>
              </a:extLst>
            </p:cNvPr>
            <p:cNvSpPr/>
            <p:nvPr/>
          </p:nvSpPr>
          <p:spPr>
            <a:xfrm>
              <a:off x="7681672" y="4138535"/>
              <a:ext cx="70857" cy="207674"/>
            </a:xfrm>
            <a:custGeom>
              <a:avLst/>
              <a:gdLst/>
              <a:ahLst/>
              <a:cxnLst/>
              <a:rect l="l" t="t" r="r" b="b"/>
              <a:pathLst>
                <a:path w="2705" h="7928" extrusionOk="0">
                  <a:moveTo>
                    <a:pt x="867" y="1"/>
                  </a:moveTo>
                  <a:cubicBezTo>
                    <a:pt x="865" y="1"/>
                    <a:pt x="863" y="1"/>
                    <a:pt x="860" y="1"/>
                  </a:cubicBezTo>
                  <a:lnTo>
                    <a:pt x="0" y="1"/>
                  </a:lnTo>
                  <a:cubicBezTo>
                    <a:pt x="1018" y="1"/>
                    <a:pt x="1844" y="823"/>
                    <a:pt x="1844" y="1841"/>
                  </a:cubicBezTo>
                  <a:lnTo>
                    <a:pt x="1844" y="6087"/>
                  </a:lnTo>
                  <a:cubicBezTo>
                    <a:pt x="1844" y="7101"/>
                    <a:pt x="1018" y="7927"/>
                    <a:pt x="0" y="7927"/>
                  </a:cubicBezTo>
                  <a:lnTo>
                    <a:pt x="864" y="7927"/>
                  </a:lnTo>
                  <a:cubicBezTo>
                    <a:pt x="1878" y="7927"/>
                    <a:pt x="2704" y="7101"/>
                    <a:pt x="2704" y="6087"/>
                  </a:cubicBezTo>
                  <a:lnTo>
                    <a:pt x="2704" y="1841"/>
                  </a:lnTo>
                  <a:cubicBezTo>
                    <a:pt x="2704" y="825"/>
                    <a:pt x="1882" y="1"/>
                    <a:pt x="867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666;p70">
              <a:extLst>
                <a:ext uri="{FF2B5EF4-FFF2-40B4-BE49-F238E27FC236}">
                  <a16:creationId xmlns:a16="http://schemas.microsoft.com/office/drawing/2014/main" id="{2DA41453-23DE-470A-AD7B-35EEDB409AF9}"/>
                </a:ext>
              </a:extLst>
            </p:cNvPr>
            <p:cNvSpPr/>
            <p:nvPr/>
          </p:nvSpPr>
          <p:spPr>
            <a:xfrm>
              <a:off x="7503573" y="4220132"/>
              <a:ext cx="27033" cy="27059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515" y="1"/>
                  </a:moveTo>
                  <a:cubicBezTo>
                    <a:pt x="230" y="1"/>
                    <a:pt x="1" y="230"/>
                    <a:pt x="1" y="518"/>
                  </a:cubicBezTo>
                  <a:cubicBezTo>
                    <a:pt x="1" y="803"/>
                    <a:pt x="230" y="1032"/>
                    <a:pt x="515" y="1032"/>
                  </a:cubicBezTo>
                  <a:cubicBezTo>
                    <a:pt x="802" y="1032"/>
                    <a:pt x="1032" y="803"/>
                    <a:pt x="1032" y="518"/>
                  </a:cubicBezTo>
                  <a:cubicBezTo>
                    <a:pt x="1032" y="230"/>
                    <a:pt x="802" y="1"/>
                    <a:pt x="515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667;p70">
              <a:extLst>
                <a:ext uri="{FF2B5EF4-FFF2-40B4-BE49-F238E27FC236}">
                  <a16:creationId xmlns:a16="http://schemas.microsoft.com/office/drawing/2014/main" id="{0C06959D-FE6E-4736-8A7F-6C8B621A2496}"/>
                </a:ext>
              </a:extLst>
            </p:cNvPr>
            <p:cNvSpPr/>
            <p:nvPr/>
          </p:nvSpPr>
          <p:spPr>
            <a:xfrm>
              <a:off x="7570998" y="4220132"/>
              <a:ext cx="27112" cy="27059"/>
            </a:xfrm>
            <a:custGeom>
              <a:avLst/>
              <a:gdLst/>
              <a:ahLst/>
              <a:cxnLst/>
              <a:rect l="l" t="t" r="r" b="b"/>
              <a:pathLst>
                <a:path w="1035" h="1033" extrusionOk="0">
                  <a:moveTo>
                    <a:pt x="518" y="1"/>
                  </a:moveTo>
                  <a:cubicBezTo>
                    <a:pt x="230" y="1"/>
                    <a:pt x="0" y="230"/>
                    <a:pt x="0" y="518"/>
                  </a:cubicBezTo>
                  <a:cubicBezTo>
                    <a:pt x="0" y="803"/>
                    <a:pt x="230" y="1032"/>
                    <a:pt x="518" y="1032"/>
                  </a:cubicBezTo>
                  <a:cubicBezTo>
                    <a:pt x="802" y="1032"/>
                    <a:pt x="1035" y="803"/>
                    <a:pt x="1035" y="518"/>
                  </a:cubicBezTo>
                  <a:cubicBezTo>
                    <a:pt x="1035" y="230"/>
                    <a:pt x="802" y="1"/>
                    <a:pt x="518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668;p70">
              <a:extLst>
                <a:ext uri="{FF2B5EF4-FFF2-40B4-BE49-F238E27FC236}">
                  <a16:creationId xmlns:a16="http://schemas.microsoft.com/office/drawing/2014/main" id="{B08AA7EA-E5CD-47F0-9FF2-B1D931A519F3}"/>
                </a:ext>
              </a:extLst>
            </p:cNvPr>
            <p:cNvSpPr/>
            <p:nvPr/>
          </p:nvSpPr>
          <p:spPr>
            <a:xfrm>
              <a:off x="7638398" y="4220132"/>
              <a:ext cx="27138" cy="27059"/>
            </a:xfrm>
            <a:custGeom>
              <a:avLst/>
              <a:gdLst/>
              <a:ahLst/>
              <a:cxnLst/>
              <a:rect l="l" t="t" r="r" b="b"/>
              <a:pathLst>
                <a:path w="1036" h="1033" extrusionOk="0">
                  <a:moveTo>
                    <a:pt x="518" y="1"/>
                  </a:moveTo>
                  <a:cubicBezTo>
                    <a:pt x="234" y="1"/>
                    <a:pt x="1" y="230"/>
                    <a:pt x="1" y="518"/>
                  </a:cubicBezTo>
                  <a:cubicBezTo>
                    <a:pt x="1" y="803"/>
                    <a:pt x="234" y="1032"/>
                    <a:pt x="518" y="1032"/>
                  </a:cubicBezTo>
                  <a:cubicBezTo>
                    <a:pt x="802" y="1032"/>
                    <a:pt x="1035" y="803"/>
                    <a:pt x="1035" y="518"/>
                  </a:cubicBezTo>
                  <a:cubicBezTo>
                    <a:pt x="1035" y="230"/>
                    <a:pt x="802" y="1"/>
                    <a:pt x="518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669;p70">
              <a:extLst>
                <a:ext uri="{FF2B5EF4-FFF2-40B4-BE49-F238E27FC236}">
                  <a16:creationId xmlns:a16="http://schemas.microsoft.com/office/drawing/2014/main" id="{5DCFC1BE-CD8A-4C5A-97CA-38BCB33C7DB9}"/>
                </a:ext>
              </a:extLst>
            </p:cNvPr>
            <p:cNvSpPr/>
            <p:nvPr/>
          </p:nvSpPr>
          <p:spPr>
            <a:xfrm>
              <a:off x="7372702" y="4212247"/>
              <a:ext cx="385197" cy="277300"/>
            </a:xfrm>
            <a:custGeom>
              <a:avLst/>
              <a:gdLst/>
              <a:ahLst/>
              <a:cxnLst/>
              <a:rect l="l" t="t" r="r" b="b"/>
              <a:pathLst>
                <a:path w="14705" h="10586" extrusionOk="0">
                  <a:moveTo>
                    <a:pt x="14492" y="0"/>
                  </a:moveTo>
                  <a:cubicBezTo>
                    <a:pt x="14493" y="0"/>
                    <a:pt x="14494" y="0"/>
                    <a:pt x="14496" y="0"/>
                  </a:cubicBezTo>
                  <a:lnTo>
                    <a:pt x="14496" y="0"/>
                  </a:lnTo>
                  <a:cubicBezTo>
                    <a:pt x="14497" y="0"/>
                    <a:pt x="14498" y="0"/>
                    <a:pt x="14499" y="0"/>
                  </a:cubicBezTo>
                  <a:close/>
                  <a:moveTo>
                    <a:pt x="14496" y="0"/>
                  </a:moveTo>
                  <a:lnTo>
                    <a:pt x="14496" y="0"/>
                  </a:lnTo>
                  <a:cubicBezTo>
                    <a:pt x="14377" y="2"/>
                    <a:pt x="14283" y="94"/>
                    <a:pt x="14283" y="213"/>
                  </a:cubicBezTo>
                  <a:lnTo>
                    <a:pt x="14283" y="3269"/>
                  </a:lnTo>
                  <a:cubicBezTo>
                    <a:pt x="14283" y="4167"/>
                    <a:pt x="13553" y="4897"/>
                    <a:pt x="12655" y="4897"/>
                  </a:cubicBezTo>
                  <a:lnTo>
                    <a:pt x="11244" y="4897"/>
                  </a:lnTo>
                  <a:cubicBezTo>
                    <a:pt x="11076" y="4897"/>
                    <a:pt x="10921" y="5000"/>
                    <a:pt x="10860" y="5158"/>
                  </a:cubicBezTo>
                  <a:cubicBezTo>
                    <a:pt x="10606" y="5788"/>
                    <a:pt x="10589" y="6343"/>
                    <a:pt x="10815" y="6813"/>
                  </a:cubicBezTo>
                  <a:cubicBezTo>
                    <a:pt x="10908" y="6998"/>
                    <a:pt x="11031" y="7166"/>
                    <a:pt x="11182" y="7306"/>
                  </a:cubicBezTo>
                  <a:cubicBezTo>
                    <a:pt x="10815" y="7279"/>
                    <a:pt x="10531" y="7162"/>
                    <a:pt x="10332" y="6953"/>
                  </a:cubicBezTo>
                  <a:cubicBezTo>
                    <a:pt x="10185" y="6802"/>
                    <a:pt x="9856" y="6343"/>
                    <a:pt x="9979" y="5367"/>
                  </a:cubicBezTo>
                  <a:cubicBezTo>
                    <a:pt x="10010" y="5116"/>
                    <a:pt x="9815" y="4897"/>
                    <a:pt x="9564" y="4897"/>
                  </a:cubicBezTo>
                  <a:lnTo>
                    <a:pt x="7358" y="4897"/>
                  </a:lnTo>
                  <a:cubicBezTo>
                    <a:pt x="7070" y="4897"/>
                    <a:pt x="7070" y="5329"/>
                    <a:pt x="7358" y="5329"/>
                  </a:cubicBezTo>
                  <a:lnTo>
                    <a:pt x="8451" y="5329"/>
                  </a:lnTo>
                  <a:lnTo>
                    <a:pt x="8451" y="6998"/>
                  </a:lnTo>
                  <a:cubicBezTo>
                    <a:pt x="8451" y="7923"/>
                    <a:pt x="7700" y="8670"/>
                    <a:pt x="6778" y="8670"/>
                  </a:cubicBezTo>
                  <a:lnTo>
                    <a:pt x="5802" y="8670"/>
                  </a:lnTo>
                  <a:cubicBezTo>
                    <a:pt x="5637" y="8670"/>
                    <a:pt x="5507" y="8800"/>
                    <a:pt x="5500" y="8965"/>
                  </a:cubicBezTo>
                  <a:cubicBezTo>
                    <a:pt x="5483" y="9650"/>
                    <a:pt x="5219" y="10109"/>
                    <a:pt x="4531" y="10154"/>
                  </a:cubicBezTo>
                  <a:cubicBezTo>
                    <a:pt x="4842" y="9832"/>
                    <a:pt x="4883" y="9338"/>
                    <a:pt x="4788" y="8906"/>
                  </a:cubicBezTo>
                  <a:cubicBezTo>
                    <a:pt x="4757" y="8769"/>
                    <a:pt x="4637" y="8670"/>
                    <a:pt x="4493" y="8670"/>
                  </a:cubicBezTo>
                  <a:lnTo>
                    <a:pt x="2101" y="8670"/>
                  </a:lnTo>
                  <a:cubicBezTo>
                    <a:pt x="1179" y="8670"/>
                    <a:pt x="432" y="7920"/>
                    <a:pt x="432" y="6998"/>
                  </a:cubicBezTo>
                  <a:lnTo>
                    <a:pt x="432" y="6535"/>
                  </a:lnTo>
                  <a:cubicBezTo>
                    <a:pt x="432" y="6391"/>
                    <a:pt x="324" y="6319"/>
                    <a:pt x="216" y="6319"/>
                  </a:cubicBezTo>
                  <a:cubicBezTo>
                    <a:pt x="108" y="6319"/>
                    <a:pt x="0" y="6391"/>
                    <a:pt x="0" y="6535"/>
                  </a:cubicBezTo>
                  <a:lnTo>
                    <a:pt x="0" y="6998"/>
                  </a:lnTo>
                  <a:cubicBezTo>
                    <a:pt x="4" y="8156"/>
                    <a:pt x="943" y="9095"/>
                    <a:pt x="2101" y="9098"/>
                  </a:cubicBezTo>
                  <a:lnTo>
                    <a:pt x="4383" y="9098"/>
                  </a:lnTo>
                  <a:cubicBezTo>
                    <a:pt x="4428" y="9383"/>
                    <a:pt x="4421" y="9866"/>
                    <a:pt x="3941" y="10013"/>
                  </a:cubicBezTo>
                  <a:cubicBezTo>
                    <a:pt x="3667" y="10096"/>
                    <a:pt x="3691" y="10490"/>
                    <a:pt x="3972" y="10541"/>
                  </a:cubicBezTo>
                  <a:cubicBezTo>
                    <a:pt x="4119" y="10572"/>
                    <a:pt x="4270" y="10586"/>
                    <a:pt x="4421" y="10586"/>
                  </a:cubicBezTo>
                  <a:cubicBezTo>
                    <a:pt x="5288" y="10586"/>
                    <a:pt x="5853" y="10085"/>
                    <a:pt x="5922" y="9098"/>
                  </a:cubicBezTo>
                  <a:lnTo>
                    <a:pt x="6778" y="9098"/>
                  </a:lnTo>
                  <a:cubicBezTo>
                    <a:pt x="7937" y="9095"/>
                    <a:pt x="8876" y="8156"/>
                    <a:pt x="8876" y="6998"/>
                  </a:cubicBezTo>
                  <a:lnTo>
                    <a:pt x="8876" y="5329"/>
                  </a:lnTo>
                  <a:lnTo>
                    <a:pt x="9544" y="5329"/>
                  </a:lnTo>
                  <a:cubicBezTo>
                    <a:pt x="9486" y="5812"/>
                    <a:pt x="9475" y="6689"/>
                    <a:pt x="10017" y="7251"/>
                  </a:cubicBezTo>
                  <a:cubicBezTo>
                    <a:pt x="10332" y="7577"/>
                    <a:pt x="10778" y="7741"/>
                    <a:pt x="11343" y="7741"/>
                  </a:cubicBezTo>
                  <a:cubicBezTo>
                    <a:pt x="11439" y="7741"/>
                    <a:pt x="11535" y="7738"/>
                    <a:pt x="11638" y="7728"/>
                  </a:cubicBezTo>
                  <a:cubicBezTo>
                    <a:pt x="11915" y="7704"/>
                    <a:pt x="11994" y="7337"/>
                    <a:pt x="11754" y="7197"/>
                  </a:cubicBezTo>
                  <a:cubicBezTo>
                    <a:pt x="10867" y="6689"/>
                    <a:pt x="11052" y="5812"/>
                    <a:pt x="11247" y="5329"/>
                  </a:cubicBezTo>
                  <a:lnTo>
                    <a:pt x="12649" y="5329"/>
                  </a:lnTo>
                  <a:cubicBezTo>
                    <a:pt x="13783" y="5325"/>
                    <a:pt x="14705" y="4407"/>
                    <a:pt x="14705" y="3273"/>
                  </a:cubicBezTo>
                  <a:lnTo>
                    <a:pt x="14705" y="213"/>
                  </a:lnTo>
                  <a:cubicBezTo>
                    <a:pt x="14705" y="97"/>
                    <a:pt x="14611" y="2"/>
                    <a:pt x="14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670;p70">
              <a:extLst>
                <a:ext uri="{FF2B5EF4-FFF2-40B4-BE49-F238E27FC236}">
                  <a16:creationId xmlns:a16="http://schemas.microsoft.com/office/drawing/2014/main" id="{C29205A9-E0B4-4075-B337-5FD3253F5671}"/>
                </a:ext>
              </a:extLst>
            </p:cNvPr>
            <p:cNvSpPr/>
            <p:nvPr/>
          </p:nvSpPr>
          <p:spPr>
            <a:xfrm>
              <a:off x="7372781" y="4132876"/>
              <a:ext cx="385381" cy="231983"/>
            </a:xfrm>
            <a:custGeom>
              <a:avLst/>
              <a:gdLst/>
              <a:ahLst/>
              <a:cxnLst/>
              <a:rect l="l" t="t" r="r" b="b"/>
              <a:pathLst>
                <a:path w="14712" h="8856" extrusionOk="0">
                  <a:moveTo>
                    <a:pt x="3870" y="1"/>
                  </a:moveTo>
                  <a:cubicBezTo>
                    <a:pt x="2732" y="1"/>
                    <a:pt x="1813" y="923"/>
                    <a:pt x="1813" y="2057"/>
                  </a:cubicBezTo>
                  <a:lnTo>
                    <a:pt x="1813" y="5103"/>
                  </a:lnTo>
                  <a:cubicBezTo>
                    <a:pt x="775" y="5251"/>
                    <a:pt x="4" y="6138"/>
                    <a:pt x="1" y="7184"/>
                  </a:cubicBezTo>
                  <a:lnTo>
                    <a:pt x="1" y="8640"/>
                  </a:lnTo>
                  <a:cubicBezTo>
                    <a:pt x="1" y="8760"/>
                    <a:pt x="100" y="8856"/>
                    <a:pt x="217" y="8856"/>
                  </a:cubicBezTo>
                  <a:cubicBezTo>
                    <a:pt x="337" y="8856"/>
                    <a:pt x="432" y="8760"/>
                    <a:pt x="432" y="8640"/>
                  </a:cubicBezTo>
                  <a:lnTo>
                    <a:pt x="432" y="7184"/>
                  </a:lnTo>
                  <a:cubicBezTo>
                    <a:pt x="436" y="6375"/>
                    <a:pt x="1015" y="5683"/>
                    <a:pt x="1813" y="5542"/>
                  </a:cubicBezTo>
                  <a:lnTo>
                    <a:pt x="1813" y="6299"/>
                  </a:lnTo>
                  <a:cubicBezTo>
                    <a:pt x="1813" y="7434"/>
                    <a:pt x="2732" y="8355"/>
                    <a:pt x="3870" y="8355"/>
                  </a:cubicBezTo>
                  <a:lnTo>
                    <a:pt x="6443" y="8355"/>
                  </a:lnTo>
                  <a:cubicBezTo>
                    <a:pt x="6563" y="8355"/>
                    <a:pt x="6659" y="8260"/>
                    <a:pt x="6659" y="8140"/>
                  </a:cubicBezTo>
                  <a:cubicBezTo>
                    <a:pt x="6659" y="8023"/>
                    <a:pt x="6563" y="7924"/>
                    <a:pt x="6443" y="7924"/>
                  </a:cubicBezTo>
                  <a:lnTo>
                    <a:pt x="3870" y="7924"/>
                  </a:lnTo>
                  <a:cubicBezTo>
                    <a:pt x="2968" y="7924"/>
                    <a:pt x="2242" y="7197"/>
                    <a:pt x="2242" y="6296"/>
                  </a:cubicBezTo>
                  <a:lnTo>
                    <a:pt x="2242" y="2057"/>
                  </a:lnTo>
                  <a:cubicBezTo>
                    <a:pt x="2242" y="1159"/>
                    <a:pt x="2968" y="429"/>
                    <a:pt x="3870" y="429"/>
                  </a:cubicBezTo>
                  <a:lnTo>
                    <a:pt x="12652" y="429"/>
                  </a:lnTo>
                  <a:cubicBezTo>
                    <a:pt x="13550" y="429"/>
                    <a:pt x="14280" y="1159"/>
                    <a:pt x="14280" y="2057"/>
                  </a:cubicBezTo>
                  <a:lnTo>
                    <a:pt x="14280" y="2328"/>
                  </a:lnTo>
                  <a:cubicBezTo>
                    <a:pt x="14280" y="2448"/>
                    <a:pt x="14376" y="2544"/>
                    <a:pt x="14496" y="2544"/>
                  </a:cubicBezTo>
                  <a:cubicBezTo>
                    <a:pt x="14616" y="2544"/>
                    <a:pt x="14712" y="2448"/>
                    <a:pt x="14712" y="2328"/>
                  </a:cubicBezTo>
                  <a:lnTo>
                    <a:pt x="14712" y="2057"/>
                  </a:lnTo>
                  <a:cubicBezTo>
                    <a:pt x="14712" y="919"/>
                    <a:pt x="13790" y="1"/>
                    <a:pt x="1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671;p70">
              <a:extLst>
                <a:ext uri="{FF2B5EF4-FFF2-40B4-BE49-F238E27FC236}">
                  <a16:creationId xmlns:a16="http://schemas.microsoft.com/office/drawing/2014/main" id="{D9A3154E-0CD6-4A97-BBC4-DEAC0E1E8B8D}"/>
                </a:ext>
              </a:extLst>
            </p:cNvPr>
            <p:cNvSpPr/>
            <p:nvPr/>
          </p:nvSpPr>
          <p:spPr>
            <a:xfrm>
              <a:off x="7497914" y="4214474"/>
              <a:ext cx="44820" cy="38428"/>
            </a:xfrm>
            <a:custGeom>
              <a:avLst/>
              <a:gdLst/>
              <a:ahLst/>
              <a:cxnLst/>
              <a:rect l="l" t="t" r="r" b="b"/>
              <a:pathLst>
                <a:path w="1711" h="1467" extrusionOk="0">
                  <a:moveTo>
                    <a:pt x="734" y="433"/>
                  </a:moveTo>
                  <a:cubicBezTo>
                    <a:pt x="898" y="433"/>
                    <a:pt x="1032" y="566"/>
                    <a:pt x="1032" y="734"/>
                  </a:cubicBezTo>
                  <a:cubicBezTo>
                    <a:pt x="1032" y="913"/>
                    <a:pt x="885" y="1032"/>
                    <a:pt x="731" y="1032"/>
                  </a:cubicBezTo>
                  <a:cubicBezTo>
                    <a:pt x="658" y="1032"/>
                    <a:pt x="583" y="1004"/>
                    <a:pt x="522" y="943"/>
                  </a:cubicBezTo>
                  <a:cubicBezTo>
                    <a:pt x="333" y="755"/>
                    <a:pt x="467" y="433"/>
                    <a:pt x="734" y="433"/>
                  </a:cubicBezTo>
                  <a:close/>
                  <a:moveTo>
                    <a:pt x="731" y="1"/>
                  </a:moveTo>
                  <a:cubicBezTo>
                    <a:pt x="326" y="1"/>
                    <a:pt x="1" y="330"/>
                    <a:pt x="1" y="734"/>
                  </a:cubicBezTo>
                  <a:cubicBezTo>
                    <a:pt x="1" y="1175"/>
                    <a:pt x="362" y="1467"/>
                    <a:pt x="739" y="1467"/>
                  </a:cubicBezTo>
                  <a:cubicBezTo>
                    <a:pt x="918" y="1467"/>
                    <a:pt x="1102" y="1400"/>
                    <a:pt x="1251" y="1252"/>
                  </a:cubicBezTo>
                  <a:cubicBezTo>
                    <a:pt x="1711" y="789"/>
                    <a:pt x="1385" y="1"/>
                    <a:pt x="7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672;p70">
              <a:extLst>
                <a:ext uri="{FF2B5EF4-FFF2-40B4-BE49-F238E27FC236}">
                  <a16:creationId xmlns:a16="http://schemas.microsoft.com/office/drawing/2014/main" id="{2925D24E-2D7C-411A-BC23-48E8019FC0F0}"/>
                </a:ext>
              </a:extLst>
            </p:cNvPr>
            <p:cNvSpPr/>
            <p:nvPr/>
          </p:nvSpPr>
          <p:spPr>
            <a:xfrm>
              <a:off x="7565340" y="4214422"/>
              <a:ext cx="44820" cy="38428"/>
            </a:xfrm>
            <a:custGeom>
              <a:avLst/>
              <a:gdLst/>
              <a:ahLst/>
              <a:cxnLst/>
              <a:rect l="l" t="t" r="r" b="b"/>
              <a:pathLst>
                <a:path w="1711" h="1467" extrusionOk="0">
                  <a:moveTo>
                    <a:pt x="734" y="431"/>
                  </a:moveTo>
                  <a:cubicBezTo>
                    <a:pt x="1001" y="431"/>
                    <a:pt x="1134" y="757"/>
                    <a:pt x="943" y="945"/>
                  </a:cubicBezTo>
                  <a:cubicBezTo>
                    <a:pt x="882" y="1006"/>
                    <a:pt x="807" y="1033"/>
                    <a:pt x="733" y="1033"/>
                  </a:cubicBezTo>
                  <a:cubicBezTo>
                    <a:pt x="580" y="1033"/>
                    <a:pt x="432" y="914"/>
                    <a:pt x="432" y="733"/>
                  </a:cubicBezTo>
                  <a:cubicBezTo>
                    <a:pt x="432" y="568"/>
                    <a:pt x="566" y="435"/>
                    <a:pt x="734" y="435"/>
                  </a:cubicBezTo>
                  <a:lnTo>
                    <a:pt x="734" y="431"/>
                  </a:lnTo>
                  <a:close/>
                  <a:moveTo>
                    <a:pt x="739" y="1"/>
                  </a:moveTo>
                  <a:cubicBezTo>
                    <a:pt x="362" y="1"/>
                    <a:pt x="0" y="293"/>
                    <a:pt x="0" y="736"/>
                  </a:cubicBezTo>
                  <a:cubicBezTo>
                    <a:pt x="0" y="1137"/>
                    <a:pt x="329" y="1466"/>
                    <a:pt x="734" y="1466"/>
                  </a:cubicBezTo>
                  <a:cubicBezTo>
                    <a:pt x="1385" y="1466"/>
                    <a:pt x="1710" y="678"/>
                    <a:pt x="1251" y="215"/>
                  </a:cubicBezTo>
                  <a:cubicBezTo>
                    <a:pt x="1102" y="67"/>
                    <a:pt x="918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673;p70">
              <a:extLst>
                <a:ext uri="{FF2B5EF4-FFF2-40B4-BE49-F238E27FC236}">
                  <a16:creationId xmlns:a16="http://schemas.microsoft.com/office/drawing/2014/main" id="{4D2F4F2C-AFEF-46D2-8D02-F94810895560}"/>
                </a:ext>
              </a:extLst>
            </p:cNvPr>
            <p:cNvSpPr/>
            <p:nvPr/>
          </p:nvSpPr>
          <p:spPr>
            <a:xfrm>
              <a:off x="7632740" y="4214422"/>
              <a:ext cx="44924" cy="38428"/>
            </a:xfrm>
            <a:custGeom>
              <a:avLst/>
              <a:gdLst/>
              <a:ahLst/>
              <a:cxnLst/>
              <a:rect l="l" t="t" r="r" b="b"/>
              <a:pathLst>
                <a:path w="1715" h="1467" extrusionOk="0">
                  <a:moveTo>
                    <a:pt x="734" y="431"/>
                  </a:moveTo>
                  <a:cubicBezTo>
                    <a:pt x="1001" y="431"/>
                    <a:pt x="1135" y="757"/>
                    <a:pt x="947" y="945"/>
                  </a:cubicBezTo>
                  <a:cubicBezTo>
                    <a:pt x="886" y="1006"/>
                    <a:pt x="810" y="1033"/>
                    <a:pt x="736" y="1033"/>
                  </a:cubicBezTo>
                  <a:cubicBezTo>
                    <a:pt x="582" y="1033"/>
                    <a:pt x="432" y="914"/>
                    <a:pt x="432" y="733"/>
                  </a:cubicBezTo>
                  <a:cubicBezTo>
                    <a:pt x="436" y="568"/>
                    <a:pt x="570" y="435"/>
                    <a:pt x="734" y="435"/>
                  </a:cubicBezTo>
                  <a:lnTo>
                    <a:pt x="734" y="431"/>
                  </a:lnTo>
                  <a:close/>
                  <a:moveTo>
                    <a:pt x="739" y="1"/>
                  </a:moveTo>
                  <a:cubicBezTo>
                    <a:pt x="362" y="1"/>
                    <a:pt x="1" y="293"/>
                    <a:pt x="1" y="736"/>
                  </a:cubicBezTo>
                  <a:cubicBezTo>
                    <a:pt x="1" y="1137"/>
                    <a:pt x="330" y="1466"/>
                    <a:pt x="734" y="1466"/>
                  </a:cubicBezTo>
                  <a:cubicBezTo>
                    <a:pt x="1385" y="1466"/>
                    <a:pt x="1714" y="678"/>
                    <a:pt x="1251" y="215"/>
                  </a:cubicBezTo>
                  <a:cubicBezTo>
                    <a:pt x="1102" y="67"/>
                    <a:pt x="919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415;p43">
            <a:extLst>
              <a:ext uri="{FF2B5EF4-FFF2-40B4-BE49-F238E27FC236}">
                <a16:creationId xmlns:a16="http://schemas.microsoft.com/office/drawing/2014/main" id="{7F1BBD30-6F98-BEF9-531E-380224036A62}"/>
              </a:ext>
            </a:extLst>
          </p:cNvPr>
          <p:cNvSpPr txBox="1"/>
          <p:nvPr/>
        </p:nvSpPr>
        <p:spPr>
          <a:xfrm>
            <a:off x="6073741" y="2339406"/>
            <a:ext cx="2416061" cy="69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Danielle Waldrop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Danielle.waldrop@stjohns.k12.fl.us</a:t>
            </a:r>
            <a:endParaRPr lang="en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-119326" y="524122"/>
            <a:ext cx="4138571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Within this Presentation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906900" y="2076620"/>
            <a:ext cx="2506200" cy="9435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students will go to seven periods per day.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Wednesday is an early release day (12:50)</a:t>
            </a:r>
            <a:endParaRPr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401836" y="969459"/>
            <a:ext cx="2960453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232827" y="2015520"/>
            <a:ext cx="3603811" cy="11693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We hope your student loves being a stingray.  Our goal is for every student to feel safe and welcome at GRMS while encouraging them to grow and become involved.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Everything you want to know about dress code, check out, messages, and phones.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6168822" y="3265871"/>
            <a:ext cx="1569882" cy="507904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381256" y="1507939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175019" y="1507926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1"/>
          <p:cNvSpPr txBox="1">
            <a:spLocks noGrp="1"/>
          </p:cNvSpPr>
          <p:nvPr>
            <p:ph type="subTitle" idx="8"/>
          </p:nvPr>
        </p:nvSpPr>
        <p:spPr>
          <a:xfrm>
            <a:off x="5232827" y="3755202"/>
            <a:ext cx="3603811" cy="9875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Gamble Rogers Middle School prides ourselves on being an AVID and PLC school with an emphasis on building student leaders through collaboration.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Policies</a:t>
            </a:r>
            <a:endParaRPr dirty="0"/>
          </a:p>
        </p:txBody>
      </p:sp>
      <p:sp>
        <p:nvSpPr>
          <p:cNvPr id="870" name="Google Shape;870;p31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Who we are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885675" y="150711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Opportunities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315510" y="4512611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8982;p76">
            <a:extLst>
              <a:ext uri="{FF2B5EF4-FFF2-40B4-BE49-F238E27FC236}">
                <a16:creationId xmlns:a16="http://schemas.microsoft.com/office/drawing/2014/main" id="{E574563C-51F2-42A9-9238-49FFBE0EFF7C}"/>
              </a:ext>
            </a:extLst>
          </p:cNvPr>
          <p:cNvGrpSpPr/>
          <p:nvPr/>
        </p:nvGrpSpPr>
        <p:grpSpPr>
          <a:xfrm>
            <a:off x="6040485" y="526988"/>
            <a:ext cx="1817174" cy="882761"/>
            <a:chOff x="1317912" y="3388371"/>
            <a:chExt cx="372115" cy="273185"/>
          </a:xfrm>
        </p:grpSpPr>
        <p:sp>
          <p:nvSpPr>
            <p:cNvPr id="47" name="Google Shape;18983;p76">
              <a:extLst>
                <a:ext uri="{FF2B5EF4-FFF2-40B4-BE49-F238E27FC236}">
                  <a16:creationId xmlns:a16="http://schemas.microsoft.com/office/drawing/2014/main" id="{839B286D-9F04-43B0-B569-C9DB2BA4615B}"/>
                </a:ext>
              </a:extLst>
            </p:cNvPr>
            <p:cNvSpPr/>
            <p:nvPr/>
          </p:nvSpPr>
          <p:spPr>
            <a:xfrm>
              <a:off x="1333841" y="3505677"/>
              <a:ext cx="10932" cy="38677"/>
            </a:xfrm>
            <a:custGeom>
              <a:avLst/>
              <a:gdLst/>
              <a:ahLst/>
              <a:cxnLst/>
              <a:rect l="l" t="t" r="r" b="b"/>
              <a:pathLst>
                <a:path w="420" h="1486" extrusionOk="0">
                  <a:moveTo>
                    <a:pt x="212" y="0"/>
                  </a:moveTo>
                  <a:cubicBezTo>
                    <a:pt x="96" y="0"/>
                    <a:pt x="1" y="92"/>
                    <a:pt x="1" y="208"/>
                  </a:cubicBezTo>
                  <a:lnTo>
                    <a:pt x="1" y="1274"/>
                  </a:lnTo>
                  <a:cubicBezTo>
                    <a:pt x="1" y="1390"/>
                    <a:pt x="96" y="1485"/>
                    <a:pt x="212" y="1485"/>
                  </a:cubicBezTo>
                  <a:cubicBezTo>
                    <a:pt x="324" y="1485"/>
                    <a:pt x="419" y="1390"/>
                    <a:pt x="419" y="1274"/>
                  </a:cubicBezTo>
                  <a:lnTo>
                    <a:pt x="419" y="208"/>
                  </a:lnTo>
                  <a:cubicBezTo>
                    <a:pt x="419" y="92"/>
                    <a:pt x="324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84;p76">
              <a:extLst>
                <a:ext uri="{FF2B5EF4-FFF2-40B4-BE49-F238E27FC236}">
                  <a16:creationId xmlns:a16="http://schemas.microsoft.com/office/drawing/2014/main" id="{602FE02C-99AD-4A69-B85A-9242367947A7}"/>
                </a:ext>
              </a:extLst>
            </p:cNvPr>
            <p:cNvSpPr/>
            <p:nvPr/>
          </p:nvSpPr>
          <p:spPr>
            <a:xfrm>
              <a:off x="1329260" y="3481315"/>
              <a:ext cx="93178" cy="104865"/>
            </a:xfrm>
            <a:custGeom>
              <a:avLst/>
              <a:gdLst/>
              <a:ahLst/>
              <a:cxnLst/>
              <a:rect l="l" t="t" r="r" b="b"/>
              <a:pathLst>
                <a:path w="3580" h="4029" extrusionOk="0">
                  <a:moveTo>
                    <a:pt x="1792" y="0"/>
                  </a:moveTo>
                  <a:cubicBezTo>
                    <a:pt x="926" y="0"/>
                    <a:pt x="286" y="704"/>
                    <a:pt x="222" y="1566"/>
                  </a:cubicBezTo>
                  <a:cubicBezTo>
                    <a:pt x="187" y="2080"/>
                    <a:pt x="222" y="2907"/>
                    <a:pt x="1" y="3357"/>
                  </a:cubicBezTo>
                  <a:cubicBezTo>
                    <a:pt x="1" y="3357"/>
                    <a:pt x="222" y="3804"/>
                    <a:pt x="1049" y="4029"/>
                  </a:cubicBezTo>
                  <a:lnTo>
                    <a:pt x="2534" y="4029"/>
                  </a:lnTo>
                  <a:cubicBezTo>
                    <a:pt x="3357" y="3804"/>
                    <a:pt x="3579" y="3357"/>
                    <a:pt x="3579" y="3357"/>
                  </a:cubicBezTo>
                  <a:cubicBezTo>
                    <a:pt x="3357" y="2910"/>
                    <a:pt x="3393" y="2080"/>
                    <a:pt x="3357" y="1566"/>
                  </a:cubicBezTo>
                  <a:cubicBezTo>
                    <a:pt x="3294" y="704"/>
                    <a:pt x="2654" y="0"/>
                    <a:pt x="17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985;p76">
              <a:extLst>
                <a:ext uri="{FF2B5EF4-FFF2-40B4-BE49-F238E27FC236}">
                  <a16:creationId xmlns:a16="http://schemas.microsoft.com/office/drawing/2014/main" id="{B635F1D3-5F0E-47ED-961F-15C0DF88BE1A}"/>
                </a:ext>
              </a:extLst>
            </p:cNvPr>
            <p:cNvSpPr/>
            <p:nvPr/>
          </p:nvSpPr>
          <p:spPr>
            <a:xfrm>
              <a:off x="1329260" y="3481940"/>
              <a:ext cx="45730" cy="104240"/>
            </a:xfrm>
            <a:custGeom>
              <a:avLst/>
              <a:gdLst/>
              <a:ahLst/>
              <a:cxnLst/>
              <a:rect l="l" t="t" r="r" b="b"/>
              <a:pathLst>
                <a:path w="1757" h="4005" extrusionOk="0">
                  <a:moveTo>
                    <a:pt x="1496" y="1"/>
                  </a:moveTo>
                  <a:cubicBezTo>
                    <a:pt x="782" y="142"/>
                    <a:pt x="279" y="779"/>
                    <a:pt x="222" y="1542"/>
                  </a:cubicBezTo>
                  <a:cubicBezTo>
                    <a:pt x="187" y="2056"/>
                    <a:pt x="222" y="2883"/>
                    <a:pt x="1" y="3333"/>
                  </a:cubicBezTo>
                  <a:cubicBezTo>
                    <a:pt x="1" y="3333"/>
                    <a:pt x="222" y="3780"/>
                    <a:pt x="1049" y="4005"/>
                  </a:cubicBezTo>
                  <a:lnTo>
                    <a:pt x="1756" y="4005"/>
                  </a:lnTo>
                  <a:lnTo>
                    <a:pt x="1566" y="1542"/>
                  </a:lnTo>
                  <a:cubicBezTo>
                    <a:pt x="704" y="1109"/>
                    <a:pt x="880" y="265"/>
                    <a:pt x="149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86;p76">
              <a:extLst>
                <a:ext uri="{FF2B5EF4-FFF2-40B4-BE49-F238E27FC236}">
                  <a16:creationId xmlns:a16="http://schemas.microsoft.com/office/drawing/2014/main" id="{781C2395-8E75-4C47-B67D-FF0E935FF18C}"/>
                </a:ext>
              </a:extLst>
            </p:cNvPr>
            <p:cNvSpPr/>
            <p:nvPr/>
          </p:nvSpPr>
          <p:spPr>
            <a:xfrm>
              <a:off x="1323508" y="3562807"/>
              <a:ext cx="104787" cy="93257"/>
            </a:xfrm>
            <a:custGeom>
              <a:avLst/>
              <a:gdLst/>
              <a:ahLst/>
              <a:cxnLst/>
              <a:rect l="l" t="t" r="r" b="b"/>
              <a:pathLst>
                <a:path w="4026" h="3583" extrusionOk="0">
                  <a:moveTo>
                    <a:pt x="1341" y="1"/>
                  </a:moveTo>
                  <a:lnTo>
                    <a:pt x="1341" y="673"/>
                  </a:lnTo>
                  <a:cubicBezTo>
                    <a:pt x="1341" y="842"/>
                    <a:pt x="1246" y="996"/>
                    <a:pt x="1094" y="1074"/>
                  </a:cubicBezTo>
                  <a:lnTo>
                    <a:pt x="369" y="1436"/>
                  </a:lnTo>
                  <a:cubicBezTo>
                    <a:pt x="141" y="1549"/>
                    <a:pt x="0" y="1781"/>
                    <a:pt x="0" y="2034"/>
                  </a:cubicBezTo>
                  <a:lnTo>
                    <a:pt x="0" y="3583"/>
                  </a:lnTo>
                  <a:lnTo>
                    <a:pt x="4025" y="3583"/>
                  </a:lnTo>
                  <a:lnTo>
                    <a:pt x="4025" y="2034"/>
                  </a:lnTo>
                  <a:cubicBezTo>
                    <a:pt x="4025" y="1781"/>
                    <a:pt x="3881" y="1549"/>
                    <a:pt x="3656" y="1436"/>
                  </a:cubicBezTo>
                  <a:lnTo>
                    <a:pt x="2931" y="1074"/>
                  </a:lnTo>
                  <a:cubicBezTo>
                    <a:pt x="2780" y="996"/>
                    <a:pt x="2681" y="842"/>
                    <a:pt x="2681" y="673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87;p76">
              <a:extLst>
                <a:ext uri="{FF2B5EF4-FFF2-40B4-BE49-F238E27FC236}">
                  <a16:creationId xmlns:a16="http://schemas.microsoft.com/office/drawing/2014/main" id="{8545AA8B-8979-4E09-9135-9763AB48197D}"/>
                </a:ext>
              </a:extLst>
            </p:cNvPr>
            <p:cNvSpPr/>
            <p:nvPr/>
          </p:nvSpPr>
          <p:spPr>
            <a:xfrm>
              <a:off x="1323508" y="3588626"/>
              <a:ext cx="104787" cy="67437"/>
            </a:xfrm>
            <a:custGeom>
              <a:avLst/>
              <a:gdLst/>
              <a:ahLst/>
              <a:cxnLst/>
              <a:rect l="l" t="t" r="r" b="b"/>
              <a:pathLst>
                <a:path w="4026" h="2591" extrusionOk="0">
                  <a:moveTo>
                    <a:pt x="1203" y="1"/>
                  </a:moveTo>
                  <a:cubicBezTo>
                    <a:pt x="1172" y="33"/>
                    <a:pt x="1133" y="61"/>
                    <a:pt x="1091" y="82"/>
                  </a:cubicBezTo>
                  <a:lnTo>
                    <a:pt x="369" y="444"/>
                  </a:lnTo>
                  <a:cubicBezTo>
                    <a:pt x="141" y="557"/>
                    <a:pt x="0" y="789"/>
                    <a:pt x="0" y="1042"/>
                  </a:cubicBezTo>
                  <a:lnTo>
                    <a:pt x="0" y="2591"/>
                  </a:lnTo>
                  <a:lnTo>
                    <a:pt x="4025" y="2591"/>
                  </a:lnTo>
                  <a:lnTo>
                    <a:pt x="4025" y="1042"/>
                  </a:lnTo>
                  <a:cubicBezTo>
                    <a:pt x="4025" y="789"/>
                    <a:pt x="3881" y="557"/>
                    <a:pt x="3656" y="441"/>
                  </a:cubicBezTo>
                  <a:lnTo>
                    <a:pt x="2931" y="82"/>
                  </a:lnTo>
                  <a:cubicBezTo>
                    <a:pt x="2889" y="61"/>
                    <a:pt x="2850" y="33"/>
                    <a:pt x="2818" y="1"/>
                  </a:cubicBezTo>
                  <a:lnTo>
                    <a:pt x="2562" y="286"/>
                  </a:lnTo>
                  <a:cubicBezTo>
                    <a:pt x="2417" y="455"/>
                    <a:pt x="2214" y="539"/>
                    <a:pt x="2011" y="539"/>
                  </a:cubicBezTo>
                  <a:cubicBezTo>
                    <a:pt x="1808" y="539"/>
                    <a:pt x="1604" y="455"/>
                    <a:pt x="1460" y="286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C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88;p76">
              <a:extLst>
                <a:ext uri="{FF2B5EF4-FFF2-40B4-BE49-F238E27FC236}">
                  <a16:creationId xmlns:a16="http://schemas.microsoft.com/office/drawing/2014/main" id="{98DFAAB9-7F80-4E0D-A2BB-FCE6EC351CF9}"/>
                </a:ext>
              </a:extLst>
            </p:cNvPr>
            <p:cNvSpPr/>
            <p:nvPr/>
          </p:nvSpPr>
          <p:spPr>
            <a:xfrm>
              <a:off x="1340998" y="3517155"/>
              <a:ext cx="69806" cy="57313"/>
            </a:xfrm>
            <a:custGeom>
              <a:avLst/>
              <a:gdLst/>
              <a:ahLst/>
              <a:cxnLst/>
              <a:rect l="l" t="t" r="r" b="b"/>
              <a:pathLst>
                <a:path w="2682" h="2202" extrusionOk="0">
                  <a:moveTo>
                    <a:pt x="1030" y="0"/>
                  </a:moveTo>
                  <a:cubicBezTo>
                    <a:pt x="946" y="0"/>
                    <a:pt x="869" y="50"/>
                    <a:pt x="830" y="129"/>
                  </a:cubicBezTo>
                  <a:cubicBezTo>
                    <a:pt x="757" y="284"/>
                    <a:pt x="651" y="421"/>
                    <a:pt x="524" y="534"/>
                  </a:cubicBezTo>
                  <a:cubicBezTo>
                    <a:pt x="475" y="576"/>
                    <a:pt x="422" y="618"/>
                    <a:pt x="366" y="657"/>
                  </a:cubicBezTo>
                  <a:cubicBezTo>
                    <a:pt x="102" y="843"/>
                    <a:pt x="0" y="1206"/>
                    <a:pt x="155" y="1491"/>
                  </a:cubicBezTo>
                  <a:cubicBezTo>
                    <a:pt x="387" y="1931"/>
                    <a:pt x="845" y="2202"/>
                    <a:pt x="1341" y="2202"/>
                  </a:cubicBezTo>
                  <a:cubicBezTo>
                    <a:pt x="2041" y="2202"/>
                    <a:pt x="2621" y="1663"/>
                    <a:pt x="2678" y="963"/>
                  </a:cubicBezTo>
                  <a:cubicBezTo>
                    <a:pt x="2681" y="896"/>
                    <a:pt x="2653" y="829"/>
                    <a:pt x="2600" y="787"/>
                  </a:cubicBezTo>
                  <a:cubicBezTo>
                    <a:pt x="2160" y="418"/>
                    <a:pt x="1640" y="150"/>
                    <a:pt x="1080" y="6"/>
                  </a:cubicBezTo>
                  <a:cubicBezTo>
                    <a:pt x="1063" y="2"/>
                    <a:pt x="1047" y="0"/>
                    <a:pt x="1030" y="0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89;p76">
              <a:extLst>
                <a:ext uri="{FF2B5EF4-FFF2-40B4-BE49-F238E27FC236}">
                  <a16:creationId xmlns:a16="http://schemas.microsoft.com/office/drawing/2014/main" id="{0FAEF8DF-D997-4DE4-8A39-B5C465A5B4D1}"/>
                </a:ext>
              </a:extLst>
            </p:cNvPr>
            <p:cNvSpPr/>
            <p:nvPr/>
          </p:nvSpPr>
          <p:spPr>
            <a:xfrm>
              <a:off x="1341259" y="3517207"/>
              <a:ext cx="69545" cy="56818"/>
            </a:xfrm>
            <a:custGeom>
              <a:avLst/>
              <a:gdLst/>
              <a:ahLst/>
              <a:cxnLst/>
              <a:rect l="l" t="t" r="r" b="b"/>
              <a:pathLst>
                <a:path w="2672" h="2183" extrusionOk="0">
                  <a:moveTo>
                    <a:pt x="1015" y="0"/>
                  </a:moveTo>
                  <a:cubicBezTo>
                    <a:pt x="932" y="0"/>
                    <a:pt x="854" y="50"/>
                    <a:pt x="817" y="127"/>
                  </a:cubicBezTo>
                  <a:cubicBezTo>
                    <a:pt x="764" y="236"/>
                    <a:pt x="694" y="338"/>
                    <a:pt x="613" y="426"/>
                  </a:cubicBezTo>
                  <a:cubicBezTo>
                    <a:pt x="581" y="465"/>
                    <a:pt x="546" y="500"/>
                    <a:pt x="511" y="532"/>
                  </a:cubicBezTo>
                  <a:cubicBezTo>
                    <a:pt x="465" y="574"/>
                    <a:pt x="416" y="613"/>
                    <a:pt x="363" y="648"/>
                  </a:cubicBezTo>
                  <a:cubicBezTo>
                    <a:pt x="46" y="870"/>
                    <a:pt x="1" y="1267"/>
                    <a:pt x="194" y="1573"/>
                  </a:cubicBezTo>
                  <a:cubicBezTo>
                    <a:pt x="402" y="1901"/>
                    <a:pt x="740" y="2122"/>
                    <a:pt x="1123" y="2182"/>
                  </a:cubicBezTo>
                  <a:cubicBezTo>
                    <a:pt x="856" y="1999"/>
                    <a:pt x="655" y="1753"/>
                    <a:pt x="655" y="1306"/>
                  </a:cubicBezTo>
                  <a:lnTo>
                    <a:pt x="655" y="1134"/>
                  </a:lnTo>
                  <a:cubicBezTo>
                    <a:pt x="708" y="1095"/>
                    <a:pt x="757" y="1060"/>
                    <a:pt x="810" y="1014"/>
                  </a:cubicBezTo>
                  <a:cubicBezTo>
                    <a:pt x="933" y="901"/>
                    <a:pt x="1042" y="775"/>
                    <a:pt x="1130" y="634"/>
                  </a:cubicBezTo>
                  <a:cubicBezTo>
                    <a:pt x="1556" y="768"/>
                    <a:pt x="1953" y="982"/>
                    <a:pt x="2295" y="1271"/>
                  </a:cubicBezTo>
                  <a:cubicBezTo>
                    <a:pt x="2340" y="1306"/>
                    <a:pt x="2397" y="1359"/>
                    <a:pt x="2520" y="1475"/>
                  </a:cubicBezTo>
                  <a:cubicBezTo>
                    <a:pt x="2601" y="1352"/>
                    <a:pt x="2654" y="1109"/>
                    <a:pt x="2668" y="965"/>
                  </a:cubicBezTo>
                  <a:cubicBezTo>
                    <a:pt x="2671" y="894"/>
                    <a:pt x="2643" y="827"/>
                    <a:pt x="2590" y="785"/>
                  </a:cubicBezTo>
                  <a:cubicBezTo>
                    <a:pt x="2147" y="416"/>
                    <a:pt x="1630" y="148"/>
                    <a:pt x="1070" y="8"/>
                  </a:cubicBezTo>
                  <a:cubicBezTo>
                    <a:pt x="1052" y="3"/>
                    <a:pt x="1033" y="0"/>
                    <a:pt x="1015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90;p76">
              <a:extLst>
                <a:ext uri="{FF2B5EF4-FFF2-40B4-BE49-F238E27FC236}">
                  <a16:creationId xmlns:a16="http://schemas.microsoft.com/office/drawing/2014/main" id="{61CE4ABE-3F1E-42F0-B19E-E7CFCDEB24BD}"/>
                </a:ext>
              </a:extLst>
            </p:cNvPr>
            <p:cNvSpPr/>
            <p:nvPr/>
          </p:nvSpPr>
          <p:spPr>
            <a:xfrm>
              <a:off x="1323404" y="3605310"/>
              <a:ext cx="23373" cy="50754"/>
            </a:xfrm>
            <a:custGeom>
              <a:avLst/>
              <a:gdLst/>
              <a:ahLst/>
              <a:cxnLst/>
              <a:rect l="l" t="t" r="r" b="b"/>
              <a:pathLst>
                <a:path w="898" h="1950" extrusionOk="0">
                  <a:moveTo>
                    <a:pt x="138" y="0"/>
                  </a:moveTo>
                  <a:cubicBezTo>
                    <a:pt x="50" y="113"/>
                    <a:pt x="1" y="257"/>
                    <a:pt x="1" y="401"/>
                  </a:cubicBezTo>
                  <a:lnTo>
                    <a:pt x="1" y="1950"/>
                  </a:lnTo>
                  <a:lnTo>
                    <a:pt x="898" y="1950"/>
                  </a:lnTo>
                  <a:lnTo>
                    <a:pt x="898" y="820"/>
                  </a:lnTo>
                  <a:cubicBezTo>
                    <a:pt x="898" y="683"/>
                    <a:pt x="834" y="556"/>
                    <a:pt x="729" y="472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91;p76">
              <a:extLst>
                <a:ext uri="{FF2B5EF4-FFF2-40B4-BE49-F238E27FC236}">
                  <a16:creationId xmlns:a16="http://schemas.microsoft.com/office/drawing/2014/main" id="{A8870B7F-0B32-48FC-92AC-A73E18BCA573}"/>
                </a:ext>
              </a:extLst>
            </p:cNvPr>
            <p:cNvSpPr/>
            <p:nvPr/>
          </p:nvSpPr>
          <p:spPr>
            <a:xfrm>
              <a:off x="1405000" y="3605310"/>
              <a:ext cx="23295" cy="50754"/>
            </a:xfrm>
            <a:custGeom>
              <a:avLst/>
              <a:gdLst/>
              <a:ahLst/>
              <a:cxnLst/>
              <a:rect l="l" t="t" r="r" b="b"/>
              <a:pathLst>
                <a:path w="895" h="1950" extrusionOk="0">
                  <a:moveTo>
                    <a:pt x="757" y="0"/>
                  </a:moveTo>
                  <a:lnTo>
                    <a:pt x="166" y="472"/>
                  </a:lnTo>
                  <a:cubicBezTo>
                    <a:pt x="60" y="556"/>
                    <a:pt x="0" y="683"/>
                    <a:pt x="0" y="820"/>
                  </a:cubicBezTo>
                  <a:lnTo>
                    <a:pt x="0" y="1950"/>
                  </a:lnTo>
                  <a:lnTo>
                    <a:pt x="894" y="1950"/>
                  </a:lnTo>
                  <a:lnTo>
                    <a:pt x="894" y="401"/>
                  </a:lnTo>
                  <a:cubicBezTo>
                    <a:pt x="894" y="257"/>
                    <a:pt x="845" y="113"/>
                    <a:pt x="757" y="0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92;p76">
              <a:extLst>
                <a:ext uri="{FF2B5EF4-FFF2-40B4-BE49-F238E27FC236}">
                  <a16:creationId xmlns:a16="http://schemas.microsoft.com/office/drawing/2014/main" id="{EF241378-8120-4650-90D7-708493ACC06C}"/>
                </a:ext>
              </a:extLst>
            </p:cNvPr>
            <p:cNvSpPr/>
            <p:nvPr/>
          </p:nvSpPr>
          <p:spPr>
            <a:xfrm>
              <a:off x="1585501" y="3487093"/>
              <a:ext cx="29151" cy="64106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672" y="0"/>
                  </a:moveTo>
                  <a:cubicBezTo>
                    <a:pt x="299" y="0"/>
                    <a:pt x="0" y="299"/>
                    <a:pt x="0" y="672"/>
                  </a:cubicBezTo>
                  <a:lnTo>
                    <a:pt x="0" y="830"/>
                  </a:lnTo>
                  <a:cubicBezTo>
                    <a:pt x="0" y="1020"/>
                    <a:pt x="32" y="1214"/>
                    <a:pt x="92" y="1397"/>
                  </a:cubicBezTo>
                  <a:lnTo>
                    <a:pt x="447" y="2463"/>
                  </a:lnTo>
                  <a:lnTo>
                    <a:pt x="1119" y="2463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93;p76">
              <a:extLst>
                <a:ext uri="{FF2B5EF4-FFF2-40B4-BE49-F238E27FC236}">
                  <a16:creationId xmlns:a16="http://schemas.microsoft.com/office/drawing/2014/main" id="{AC5C49A8-4049-403E-A440-94ECA600EE24}"/>
                </a:ext>
              </a:extLst>
            </p:cNvPr>
            <p:cNvSpPr/>
            <p:nvPr/>
          </p:nvSpPr>
          <p:spPr>
            <a:xfrm>
              <a:off x="1597135" y="3481315"/>
              <a:ext cx="69988" cy="69884"/>
            </a:xfrm>
            <a:custGeom>
              <a:avLst/>
              <a:gdLst/>
              <a:ahLst/>
              <a:cxnLst/>
              <a:rect l="l" t="t" r="r" b="b"/>
              <a:pathLst>
                <a:path w="2689" h="2685" extrusionOk="0">
                  <a:moveTo>
                    <a:pt x="672" y="0"/>
                  </a:moveTo>
                  <a:cubicBezTo>
                    <a:pt x="303" y="0"/>
                    <a:pt x="0" y="299"/>
                    <a:pt x="0" y="669"/>
                  </a:cubicBezTo>
                  <a:cubicBezTo>
                    <a:pt x="0" y="919"/>
                    <a:pt x="201" y="1119"/>
                    <a:pt x="451" y="1119"/>
                  </a:cubicBezTo>
                  <a:lnTo>
                    <a:pt x="2238" y="2685"/>
                  </a:lnTo>
                  <a:lnTo>
                    <a:pt x="2636" y="1299"/>
                  </a:lnTo>
                  <a:cubicBezTo>
                    <a:pt x="2671" y="1179"/>
                    <a:pt x="2688" y="1056"/>
                    <a:pt x="2685" y="929"/>
                  </a:cubicBezTo>
                  <a:lnTo>
                    <a:pt x="2685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94;p76">
              <a:extLst>
                <a:ext uri="{FF2B5EF4-FFF2-40B4-BE49-F238E27FC236}">
                  <a16:creationId xmlns:a16="http://schemas.microsoft.com/office/drawing/2014/main" id="{8FE56F30-1143-4535-AF3B-43595541FCC6}"/>
                </a:ext>
              </a:extLst>
            </p:cNvPr>
            <p:cNvSpPr/>
            <p:nvPr/>
          </p:nvSpPr>
          <p:spPr>
            <a:xfrm>
              <a:off x="1608847" y="3568663"/>
              <a:ext cx="34929" cy="34929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1" y="1"/>
                  </a:moveTo>
                  <a:lnTo>
                    <a:pt x="1" y="1341"/>
                  </a:lnTo>
                  <a:lnTo>
                    <a:pt x="1341" y="1341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95;p76">
              <a:extLst>
                <a:ext uri="{FF2B5EF4-FFF2-40B4-BE49-F238E27FC236}">
                  <a16:creationId xmlns:a16="http://schemas.microsoft.com/office/drawing/2014/main" id="{79B10809-4099-450C-B6C0-0518A2EC7818}"/>
                </a:ext>
              </a:extLst>
            </p:cNvPr>
            <p:cNvSpPr/>
            <p:nvPr/>
          </p:nvSpPr>
          <p:spPr>
            <a:xfrm>
              <a:off x="1568010" y="3582770"/>
              <a:ext cx="116603" cy="73293"/>
            </a:xfrm>
            <a:custGeom>
              <a:avLst/>
              <a:gdLst/>
              <a:ahLst/>
              <a:cxnLst/>
              <a:rect l="l" t="t" r="r" b="b"/>
              <a:pathLst>
                <a:path w="4480" h="2816" extrusionOk="0">
                  <a:moveTo>
                    <a:pt x="1570" y="1"/>
                  </a:moveTo>
                  <a:lnTo>
                    <a:pt x="489" y="310"/>
                  </a:lnTo>
                  <a:cubicBezTo>
                    <a:pt x="201" y="391"/>
                    <a:pt x="0" y="655"/>
                    <a:pt x="0" y="954"/>
                  </a:cubicBezTo>
                  <a:lnTo>
                    <a:pt x="0" y="2816"/>
                  </a:lnTo>
                  <a:lnTo>
                    <a:pt x="4479" y="2816"/>
                  </a:lnTo>
                  <a:lnTo>
                    <a:pt x="4479" y="954"/>
                  </a:lnTo>
                  <a:cubicBezTo>
                    <a:pt x="4479" y="655"/>
                    <a:pt x="4279" y="391"/>
                    <a:pt x="3990" y="310"/>
                  </a:cubicBezTo>
                  <a:lnTo>
                    <a:pt x="2910" y="1"/>
                  </a:lnTo>
                  <a:lnTo>
                    <a:pt x="2238" y="79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C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96;p76">
              <a:extLst>
                <a:ext uri="{FF2B5EF4-FFF2-40B4-BE49-F238E27FC236}">
                  <a16:creationId xmlns:a16="http://schemas.microsoft.com/office/drawing/2014/main" id="{3E8871A4-BBD9-40D4-9998-205614815AAD}"/>
                </a:ext>
              </a:extLst>
            </p:cNvPr>
            <p:cNvSpPr/>
            <p:nvPr/>
          </p:nvSpPr>
          <p:spPr>
            <a:xfrm>
              <a:off x="1591357" y="3510518"/>
              <a:ext cx="69910" cy="63950"/>
            </a:xfrm>
            <a:custGeom>
              <a:avLst/>
              <a:gdLst/>
              <a:ahLst/>
              <a:cxnLst/>
              <a:rect l="l" t="t" r="r" b="b"/>
              <a:pathLst>
                <a:path w="2686" h="2457" extrusionOk="0">
                  <a:moveTo>
                    <a:pt x="849" y="1"/>
                  </a:moveTo>
                  <a:cubicBezTo>
                    <a:pt x="731" y="1"/>
                    <a:pt x="620" y="46"/>
                    <a:pt x="535" y="131"/>
                  </a:cubicBezTo>
                  <a:lnTo>
                    <a:pt x="317" y="353"/>
                  </a:lnTo>
                  <a:cubicBezTo>
                    <a:pt x="113" y="553"/>
                    <a:pt x="1" y="828"/>
                    <a:pt x="1" y="1116"/>
                  </a:cubicBezTo>
                  <a:cubicBezTo>
                    <a:pt x="1" y="1855"/>
                    <a:pt x="602" y="2457"/>
                    <a:pt x="1341" y="2457"/>
                  </a:cubicBezTo>
                  <a:cubicBezTo>
                    <a:pt x="2084" y="2457"/>
                    <a:pt x="2685" y="1855"/>
                    <a:pt x="2685" y="1116"/>
                  </a:cubicBezTo>
                  <a:lnTo>
                    <a:pt x="2685" y="831"/>
                  </a:lnTo>
                  <a:cubicBezTo>
                    <a:pt x="2685" y="711"/>
                    <a:pt x="2639" y="595"/>
                    <a:pt x="2555" y="514"/>
                  </a:cubicBezTo>
                  <a:cubicBezTo>
                    <a:pt x="2210" y="177"/>
                    <a:pt x="1577" y="22"/>
                    <a:pt x="863" y="1"/>
                  </a:cubicBezTo>
                  <a:cubicBezTo>
                    <a:pt x="858" y="1"/>
                    <a:pt x="854" y="1"/>
                    <a:pt x="849" y="1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997;p76">
              <a:extLst>
                <a:ext uri="{FF2B5EF4-FFF2-40B4-BE49-F238E27FC236}">
                  <a16:creationId xmlns:a16="http://schemas.microsoft.com/office/drawing/2014/main" id="{58C34980-DE6A-45D7-928B-B49D9CAFABDD}"/>
                </a:ext>
              </a:extLst>
            </p:cNvPr>
            <p:cNvSpPr/>
            <p:nvPr/>
          </p:nvSpPr>
          <p:spPr>
            <a:xfrm>
              <a:off x="1591357" y="3510440"/>
              <a:ext cx="69728" cy="62648"/>
            </a:xfrm>
            <a:custGeom>
              <a:avLst/>
              <a:gdLst/>
              <a:ahLst/>
              <a:cxnLst/>
              <a:rect l="l" t="t" r="r" b="b"/>
              <a:pathLst>
                <a:path w="2679" h="2407" extrusionOk="0">
                  <a:moveTo>
                    <a:pt x="863" y="0"/>
                  </a:moveTo>
                  <a:cubicBezTo>
                    <a:pt x="739" y="0"/>
                    <a:pt x="623" y="46"/>
                    <a:pt x="535" y="134"/>
                  </a:cubicBezTo>
                  <a:lnTo>
                    <a:pt x="317" y="352"/>
                  </a:lnTo>
                  <a:cubicBezTo>
                    <a:pt x="113" y="556"/>
                    <a:pt x="1" y="831"/>
                    <a:pt x="1" y="1119"/>
                  </a:cubicBezTo>
                  <a:cubicBezTo>
                    <a:pt x="1" y="1714"/>
                    <a:pt x="398" y="2241"/>
                    <a:pt x="972" y="2407"/>
                  </a:cubicBezTo>
                  <a:cubicBezTo>
                    <a:pt x="778" y="2168"/>
                    <a:pt x="669" y="1869"/>
                    <a:pt x="673" y="1562"/>
                  </a:cubicBezTo>
                  <a:lnTo>
                    <a:pt x="673" y="1119"/>
                  </a:lnTo>
                  <a:cubicBezTo>
                    <a:pt x="669" y="869"/>
                    <a:pt x="870" y="671"/>
                    <a:pt x="1113" y="671"/>
                  </a:cubicBezTo>
                  <a:cubicBezTo>
                    <a:pt x="1123" y="671"/>
                    <a:pt x="1134" y="672"/>
                    <a:pt x="1144" y="672"/>
                  </a:cubicBezTo>
                  <a:cubicBezTo>
                    <a:pt x="1598" y="700"/>
                    <a:pt x="2267" y="774"/>
                    <a:pt x="2678" y="971"/>
                  </a:cubicBezTo>
                  <a:cubicBezTo>
                    <a:pt x="2664" y="880"/>
                    <a:pt x="2625" y="584"/>
                    <a:pt x="2555" y="514"/>
                  </a:cubicBezTo>
                  <a:cubicBezTo>
                    <a:pt x="2210" y="176"/>
                    <a:pt x="1577" y="25"/>
                    <a:pt x="863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98;p76">
              <a:extLst>
                <a:ext uri="{FF2B5EF4-FFF2-40B4-BE49-F238E27FC236}">
                  <a16:creationId xmlns:a16="http://schemas.microsoft.com/office/drawing/2014/main" id="{F5B0DDC1-B649-436D-89FE-2A723C4C6FAE}"/>
                </a:ext>
              </a:extLst>
            </p:cNvPr>
            <p:cNvSpPr/>
            <p:nvPr/>
          </p:nvSpPr>
          <p:spPr>
            <a:xfrm>
              <a:off x="1661241" y="3597606"/>
              <a:ext cx="23269" cy="58458"/>
            </a:xfrm>
            <a:custGeom>
              <a:avLst/>
              <a:gdLst/>
              <a:ahLst/>
              <a:cxnLst/>
              <a:rect l="l" t="t" r="r" b="b"/>
              <a:pathLst>
                <a:path w="894" h="2246" extrusionOk="0">
                  <a:moveTo>
                    <a:pt x="774" y="1"/>
                  </a:moveTo>
                  <a:lnTo>
                    <a:pt x="197" y="578"/>
                  </a:lnTo>
                  <a:cubicBezTo>
                    <a:pt x="71" y="701"/>
                    <a:pt x="0" y="873"/>
                    <a:pt x="0" y="1053"/>
                  </a:cubicBezTo>
                  <a:lnTo>
                    <a:pt x="0" y="2246"/>
                  </a:lnTo>
                  <a:lnTo>
                    <a:pt x="894" y="2246"/>
                  </a:lnTo>
                  <a:lnTo>
                    <a:pt x="894" y="384"/>
                  </a:lnTo>
                  <a:cubicBezTo>
                    <a:pt x="894" y="247"/>
                    <a:pt x="852" y="113"/>
                    <a:pt x="774" y="1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999;p76">
              <a:extLst>
                <a:ext uri="{FF2B5EF4-FFF2-40B4-BE49-F238E27FC236}">
                  <a16:creationId xmlns:a16="http://schemas.microsoft.com/office/drawing/2014/main" id="{1C204FE9-32BE-4B38-ABA7-5318B018C788}"/>
                </a:ext>
              </a:extLst>
            </p:cNvPr>
            <p:cNvSpPr/>
            <p:nvPr/>
          </p:nvSpPr>
          <p:spPr>
            <a:xfrm>
              <a:off x="1404896" y="3574441"/>
              <a:ext cx="198121" cy="81622"/>
            </a:xfrm>
            <a:custGeom>
              <a:avLst/>
              <a:gdLst/>
              <a:ahLst/>
              <a:cxnLst/>
              <a:rect l="l" t="t" r="r" b="b"/>
              <a:pathLst>
                <a:path w="7612" h="3136" extrusionOk="0">
                  <a:moveTo>
                    <a:pt x="2464" y="1"/>
                  </a:moveTo>
                  <a:lnTo>
                    <a:pt x="592" y="683"/>
                  </a:lnTo>
                  <a:cubicBezTo>
                    <a:pt x="237" y="810"/>
                    <a:pt x="1" y="1148"/>
                    <a:pt x="4" y="1524"/>
                  </a:cubicBezTo>
                  <a:lnTo>
                    <a:pt x="4" y="3136"/>
                  </a:lnTo>
                  <a:lnTo>
                    <a:pt x="7611" y="3136"/>
                  </a:lnTo>
                  <a:lnTo>
                    <a:pt x="7611" y="1524"/>
                  </a:lnTo>
                  <a:cubicBezTo>
                    <a:pt x="7611" y="1148"/>
                    <a:pt x="7376" y="810"/>
                    <a:pt x="7024" y="683"/>
                  </a:cubicBezTo>
                  <a:lnTo>
                    <a:pt x="5149" y="1"/>
                  </a:lnTo>
                  <a:lnTo>
                    <a:pt x="3808" y="451"/>
                  </a:lnTo>
                  <a:lnTo>
                    <a:pt x="2464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000;p76">
              <a:extLst>
                <a:ext uri="{FF2B5EF4-FFF2-40B4-BE49-F238E27FC236}">
                  <a16:creationId xmlns:a16="http://schemas.microsoft.com/office/drawing/2014/main" id="{E042B4C3-684E-4E08-868E-3434086B8B20}"/>
                </a:ext>
              </a:extLst>
            </p:cNvPr>
            <p:cNvSpPr/>
            <p:nvPr/>
          </p:nvSpPr>
          <p:spPr>
            <a:xfrm>
              <a:off x="1568010" y="3598257"/>
              <a:ext cx="35007" cy="57807"/>
            </a:xfrm>
            <a:custGeom>
              <a:avLst/>
              <a:gdLst/>
              <a:ahLst/>
              <a:cxnLst/>
              <a:rect l="l" t="t" r="r" b="b"/>
              <a:pathLst>
                <a:path w="1345" h="2221" extrusionOk="0">
                  <a:moveTo>
                    <a:pt x="1105" y="0"/>
                  </a:moveTo>
                  <a:lnTo>
                    <a:pt x="264" y="838"/>
                  </a:lnTo>
                  <a:cubicBezTo>
                    <a:pt x="95" y="1007"/>
                    <a:pt x="4" y="1235"/>
                    <a:pt x="0" y="1471"/>
                  </a:cubicBezTo>
                  <a:lnTo>
                    <a:pt x="0" y="2221"/>
                  </a:lnTo>
                  <a:lnTo>
                    <a:pt x="1344" y="2221"/>
                  </a:lnTo>
                  <a:lnTo>
                    <a:pt x="1344" y="609"/>
                  </a:lnTo>
                  <a:cubicBezTo>
                    <a:pt x="1344" y="380"/>
                    <a:pt x="1256" y="166"/>
                    <a:pt x="1105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001;p76">
              <a:extLst>
                <a:ext uri="{FF2B5EF4-FFF2-40B4-BE49-F238E27FC236}">
                  <a16:creationId xmlns:a16="http://schemas.microsoft.com/office/drawing/2014/main" id="{5043F825-8B89-4408-981A-5D880320AA28}"/>
                </a:ext>
              </a:extLst>
            </p:cNvPr>
            <p:cNvSpPr/>
            <p:nvPr/>
          </p:nvSpPr>
          <p:spPr>
            <a:xfrm>
              <a:off x="1439903" y="3393941"/>
              <a:ext cx="128133" cy="93152"/>
            </a:xfrm>
            <a:custGeom>
              <a:avLst/>
              <a:gdLst/>
              <a:ahLst/>
              <a:cxnLst/>
              <a:rect l="l" t="t" r="r" b="b"/>
              <a:pathLst>
                <a:path w="4923" h="3579" extrusionOk="0">
                  <a:moveTo>
                    <a:pt x="1791" y="1"/>
                  </a:moveTo>
                  <a:cubicBezTo>
                    <a:pt x="802" y="1"/>
                    <a:pt x="0" y="799"/>
                    <a:pt x="0" y="1788"/>
                  </a:cubicBezTo>
                  <a:lnTo>
                    <a:pt x="0" y="2323"/>
                  </a:lnTo>
                  <a:cubicBezTo>
                    <a:pt x="0" y="2562"/>
                    <a:pt x="39" y="2801"/>
                    <a:pt x="116" y="3030"/>
                  </a:cubicBezTo>
                  <a:lnTo>
                    <a:pt x="190" y="3252"/>
                  </a:lnTo>
                  <a:cubicBezTo>
                    <a:pt x="211" y="3322"/>
                    <a:pt x="225" y="3393"/>
                    <a:pt x="225" y="3463"/>
                  </a:cubicBezTo>
                  <a:lnTo>
                    <a:pt x="225" y="3579"/>
                  </a:lnTo>
                  <a:lnTo>
                    <a:pt x="4701" y="3579"/>
                  </a:lnTo>
                  <a:lnTo>
                    <a:pt x="4701" y="3463"/>
                  </a:lnTo>
                  <a:cubicBezTo>
                    <a:pt x="4701" y="3393"/>
                    <a:pt x="4711" y="3322"/>
                    <a:pt x="4732" y="3252"/>
                  </a:cubicBezTo>
                  <a:lnTo>
                    <a:pt x="4810" y="3030"/>
                  </a:lnTo>
                  <a:cubicBezTo>
                    <a:pt x="4884" y="2801"/>
                    <a:pt x="4922" y="2562"/>
                    <a:pt x="4922" y="2323"/>
                  </a:cubicBezTo>
                  <a:lnTo>
                    <a:pt x="4922" y="448"/>
                  </a:lnTo>
                  <a:cubicBezTo>
                    <a:pt x="4922" y="198"/>
                    <a:pt x="4722" y="1"/>
                    <a:pt x="447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002;p76">
              <a:extLst>
                <a:ext uri="{FF2B5EF4-FFF2-40B4-BE49-F238E27FC236}">
                  <a16:creationId xmlns:a16="http://schemas.microsoft.com/office/drawing/2014/main" id="{228A0E0B-50CE-450C-981D-FD36BB20A343}"/>
                </a:ext>
              </a:extLst>
            </p:cNvPr>
            <p:cNvSpPr/>
            <p:nvPr/>
          </p:nvSpPr>
          <p:spPr>
            <a:xfrm>
              <a:off x="1469002" y="3393941"/>
              <a:ext cx="99035" cy="93152"/>
            </a:xfrm>
            <a:custGeom>
              <a:avLst/>
              <a:gdLst/>
              <a:ahLst/>
              <a:cxnLst/>
              <a:rect l="l" t="t" r="r" b="b"/>
              <a:pathLst>
                <a:path w="3805" h="3579" extrusionOk="0">
                  <a:moveTo>
                    <a:pt x="906" y="1"/>
                  </a:moveTo>
                  <a:cubicBezTo>
                    <a:pt x="406" y="1"/>
                    <a:pt x="1" y="408"/>
                    <a:pt x="1" y="909"/>
                  </a:cubicBezTo>
                  <a:cubicBezTo>
                    <a:pt x="1" y="1412"/>
                    <a:pt x="409" y="1816"/>
                    <a:pt x="912" y="1816"/>
                  </a:cubicBezTo>
                  <a:lnTo>
                    <a:pt x="1035" y="1816"/>
                  </a:lnTo>
                  <a:lnTo>
                    <a:pt x="1099" y="3579"/>
                  </a:lnTo>
                  <a:lnTo>
                    <a:pt x="3583" y="3579"/>
                  </a:lnTo>
                  <a:lnTo>
                    <a:pt x="3583" y="3466"/>
                  </a:lnTo>
                  <a:cubicBezTo>
                    <a:pt x="3583" y="3393"/>
                    <a:pt x="3593" y="3322"/>
                    <a:pt x="3614" y="3252"/>
                  </a:cubicBezTo>
                  <a:lnTo>
                    <a:pt x="3692" y="3030"/>
                  </a:lnTo>
                  <a:cubicBezTo>
                    <a:pt x="3766" y="2801"/>
                    <a:pt x="3804" y="2562"/>
                    <a:pt x="3804" y="2323"/>
                  </a:cubicBezTo>
                  <a:lnTo>
                    <a:pt x="3804" y="448"/>
                  </a:lnTo>
                  <a:cubicBezTo>
                    <a:pt x="3804" y="198"/>
                    <a:pt x="3604" y="1"/>
                    <a:pt x="3358" y="1"/>
                  </a:cubicBezTo>
                  <a:lnTo>
                    <a:pt x="912" y="1"/>
                  </a:lnTo>
                  <a:cubicBezTo>
                    <a:pt x="910" y="1"/>
                    <a:pt x="908" y="1"/>
                    <a:pt x="90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003;p76">
              <a:extLst>
                <a:ext uri="{FF2B5EF4-FFF2-40B4-BE49-F238E27FC236}">
                  <a16:creationId xmlns:a16="http://schemas.microsoft.com/office/drawing/2014/main" id="{791795AE-9A80-43E5-BB5A-C870C27C7331}"/>
                </a:ext>
              </a:extLst>
            </p:cNvPr>
            <p:cNvSpPr/>
            <p:nvPr/>
          </p:nvSpPr>
          <p:spPr>
            <a:xfrm>
              <a:off x="1469002" y="3533682"/>
              <a:ext cx="69910" cy="52419"/>
            </a:xfrm>
            <a:custGeom>
              <a:avLst/>
              <a:gdLst/>
              <a:ahLst/>
              <a:cxnLst/>
              <a:rect l="l" t="t" r="r" b="b"/>
              <a:pathLst>
                <a:path w="2686" h="2014" extrusionOk="0">
                  <a:moveTo>
                    <a:pt x="1" y="1"/>
                  </a:moveTo>
                  <a:lnTo>
                    <a:pt x="1" y="2013"/>
                  </a:lnTo>
                  <a:lnTo>
                    <a:pt x="2686" y="2013"/>
                  </a:lnTo>
                  <a:lnTo>
                    <a:pt x="2686" y="1"/>
                  </a:ln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004;p76">
              <a:extLst>
                <a:ext uri="{FF2B5EF4-FFF2-40B4-BE49-F238E27FC236}">
                  <a16:creationId xmlns:a16="http://schemas.microsoft.com/office/drawing/2014/main" id="{627DF2E7-7B99-409F-8DC8-A25479B5EC65}"/>
                </a:ext>
              </a:extLst>
            </p:cNvPr>
            <p:cNvSpPr/>
            <p:nvPr/>
          </p:nvSpPr>
          <p:spPr>
            <a:xfrm>
              <a:off x="1469002" y="3533682"/>
              <a:ext cx="69910" cy="35007"/>
            </a:xfrm>
            <a:custGeom>
              <a:avLst/>
              <a:gdLst/>
              <a:ahLst/>
              <a:cxnLst/>
              <a:rect l="l" t="t" r="r" b="b"/>
              <a:pathLst>
                <a:path w="2686" h="1345" extrusionOk="0">
                  <a:moveTo>
                    <a:pt x="1" y="1"/>
                  </a:moveTo>
                  <a:lnTo>
                    <a:pt x="1" y="1014"/>
                  </a:lnTo>
                  <a:cubicBezTo>
                    <a:pt x="421" y="1234"/>
                    <a:pt x="882" y="1344"/>
                    <a:pt x="1343" y="1344"/>
                  </a:cubicBezTo>
                  <a:cubicBezTo>
                    <a:pt x="1804" y="1344"/>
                    <a:pt x="2265" y="1234"/>
                    <a:pt x="2686" y="1014"/>
                  </a:cubicBezTo>
                  <a:lnTo>
                    <a:pt x="2686" y="1"/>
                  </a:lnTo>
                  <a:close/>
                </a:path>
              </a:pathLst>
            </a:custGeom>
            <a:solidFill>
              <a:srgbClr val="9E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005;p76">
              <a:extLst>
                <a:ext uri="{FF2B5EF4-FFF2-40B4-BE49-F238E27FC236}">
                  <a16:creationId xmlns:a16="http://schemas.microsoft.com/office/drawing/2014/main" id="{1AFD32E1-65F9-47AD-9E74-54D15C7DCC85}"/>
                </a:ext>
              </a:extLst>
            </p:cNvPr>
            <p:cNvSpPr/>
            <p:nvPr/>
          </p:nvSpPr>
          <p:spPr>
            <a:xfrm>
              <a:off x="1457393" y="3564785"/>
              <a:ext cx="46615" cy="41592"/>
            </a:xfrm>
            <a:custGeom>
              <a:avLst/>
              <a:gdLst/>
              <a:ahLst/>
              <a:cxnLst/>
              <a:rect l="l" t="t" r="r" b="b"/>
              <a:pathLst>
                <a:path w="1791" h="1598" extrusionOk="0">
                  <a:moveTo>
                    <a:pt x="397" y="1"/>
                  </a:moveTo>
                  <a:cubicBezTo>
                    <a:pt x="314" y="1"/>
                    <a:pt x="232" y="48"/>
                    <a:pt x="194" y="129"/>
                  </a:cubicBezTo>
                  <a:lnTo>
                    <a:pt x="0" y="537"/>
                  </a:lnTo>
                  <a:lnTo>
                    <a:pt x="739" y="1512"/>
                  </a:lnTo>
                  <a:cubicBezTo>
                    <a:pt x="783" y="1569"/>
                    <a:pt x="849" y="1598"/>
                    <a:pt x="916" y="1598"/>
                  </a:cubicBezTo>
                  <a:cubicBezTo>
                    <a:pt x="973" y="1598"/>
                    <a:pt x="1031" y="1576"/>
                    <a:pt x="1077" y="1533"/>
                  </a:cubicBezTo>
                  <a:lnTo>
                    <a:pt x="1791" y="818"/>
                  </a:lnTo>
                  <a:lnTo>
                    <a:pt x="514" y="34"/>
                  </a:lnTo>
                  <a:cubicBezTo>
                    <a:pt x="478" y="11"/>
                    <a:pt x="437" y="1"/>
                    <a:pt x="3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006;p76">
              <a:extLst>
                <a:ext uri="{FF2B5EF4-FFF2-40B4-BE49-F238E27FC236}">
                  <a16:creationId xmlns:a16="http://schemas.microsoft.com/office/drawing/2014/main" id="{B451446F-9274-4A43-8BAD-B41288175785}"/>
                </a:ext>
              </a:extLst>
            </p:cNvPr>
            <p:cNvSpPr/>
            <p:nvPr/>
          </p:nvSpPr>
          <p:spPr>
            <a:xfrm>
              <a:off x="1503983" y="3564785"/>
              <a:ext cx="46641" cy="41592"/>
            </a:xfrm>
            <a:custGeom>
              <a:avLst/>
              <a:gdLst/>
              <a:ahLst/>
              <a:cxnLst/>
              <a:rect l="l" t="t" r="r" b="b"/>
              <a:pathLst>
                <a:path w="1792" h="1598" extrusionOk="0">
                  <a:moveTo>
                    <a:pt x="1394" y="1"/>
                  </a:moveTo>
                  <a:cubicBezTo>
                    <a:pt x="1355" y="1"/>
                    <a:pt x="1314" y="11"/>
                    <a:pt x="1278" y="34"/>
                  </a:cubicBezTo>
                  <a:lnTo>
                    <a:pt x="1" y="818"/>
                  </a:lnTo>
                  <a:lnTo>
                    <a:pt x="715" y="1533"/>
                  </a:lnTo>
                  <a:cubicBezTo>
                    <a:pt x="759" y="1576"/>
                    <a:pt x="816" y="1598"/>
                    <a:pt x="873" y="1598"/>
                  </a:cubicBezTo>
                  <a:cubicBezTo>
                    <a:pt x="940" y="1598"/>
                    <a:pt x="1006" y="1569"/>
                    <a:pt x="1049" y="1512"/>
                  </a:cubicBezTo>
                  <a:lnTo>
                    <a:pt x="1792" y="537"/>
                  </a:lnTo>
                  <a:lnTo>
                    <a:pt x="1598" y="129"/>
                  </a:lnTo>
                  <a:cubicBezTo>
                    <a:pt x="1560" y="48"/>
                    <a:pt x="1478" y="1"/>
                    <a:pt x="139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007;p76">
              <a:extLst>
                <a:ext uri="{FF2B5EF4-FFF2-40B4-BE49-F238E27FC236}">
                  <a16:creationId xmlns:a16="http://schemas.microsoft.com/office/drawing/2014/main" id="{80EB1977-8DD0-4DCE-95DD-3BA9CBF88E7C}"/>
                </a:ext>
              </a:extLst>
            </p:cNvPr>
            <p:cNvSpPr/>
            <p:nvPr/>
          </p:nvSpPr>
          <p:spPr>
            <a:xfrm>
              <a:off x="1445759" y="3441129"/>
              <a:ext cx="116499" cy="110070"/>
            </a:xfrm>
            <a:custGeom>
              <a:avLst/>
              <a:gdLst/>
              <a:ahLst/>
              <a:cxnLst/>
              <a:rect l="l" t="t" r="r" b="b"/>
              <a:pathLst>
                <a:path w="4476" h="4229" extrusionOk="0">
                  <a:moveTo>
                    <a:pt x="1907" y="0"/>
                  </a:moveTo>
                  <a:cubicBezTo>
                    <a:pt x="1205" y="0"/>
                    <a:pt x="672" y="200"/>
                    <a:pt x="672" y="200"/>
                  </a:cubicBezTo>
                  <a:lnTo>
                    <a:pt x="672" y="960"/>
                  </a:lnTo>
                  <a:cubicBezTo>
                    <a:pt x="672" y="1182"/>
                    <a:pt x="560" y="1393"/>
                    <a:pt x="373" y="1516"/>
                  </a:cubicBezTo>
                  <a:lnTo>
                    <a:pt x="0" y="1766"/>
                  </a:lnTo>
                  <a:lnTo>
                    <a:pt x="0" y="1991"/>
                  </a:lnTo>
                  <a:cubicBezTo>
                    <a:pt x="0" y="3226"/>
                    <a:pt x="999" y="4229"/>
                    <a:pt x="2238" y="4229"/>
                  </a:cubicBezTo>
                  <a:cubicBezTo>
                    <a:pt x="3473" y="4229"/>
                    <a:pt x="4476" y="3226"/>
                    <a:pt x="4476" y="1991"/>
                  </a:cubicBezTo>
                  <a:lnTo>
                    <a:pt x="4476" y="1766"/>
                  </a:lnTo>
                  <a:lnTo>
                    <a:pt x="4103" y="1516"/>
                  </a:lnTo>
                  <a:cubicBezTo>
                    <a:pt x="3916" y="1393"/>
                    <a:pt x="3804" y="1182"/>
                    <a:pt x="3804" y="960"/>
                  </a:cubicBezTo>
                  <a:lnTo>
                    <a:pt x="3804" y="647"/>
                  </a:lnTo>
                  <a:cubicBezTo>
                    <a:pt x="3193" y="139"/>
                    <a:pt x="2491" y="0"/>
                    <a:pt x="1907" y="0"/>
                  </a:cubicBezTo>
                  <a:close/>
                </a:path>
              </a:pathLst>
            </a:custGeom>
            <a:solidFill>
              <a:srgbClr val="C2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008;p76">
              <a:extLst>
                <a:ext uri="{FF2B5EF4-FFF2-40B4-BE49-F238E27FC236}">
                  <a16:creationId xmlns:a16="http://schemas.microsoft.com/office/drawing/2014/main" id="{9B874490-6892-41EE-BE60-EE5D01010F58}"/>
                </a:ext>
              </a:extLst>
            </p:cNvPr>
            <p:cNvSpPr/>
            <p:nvPr/>
          </p:nvSpPr>
          <p:spPr>
            <a:xfrm>
              <a:off x="1405000" y="3598257"/>
              <a:ext cx="34929" cy="57807"/>
            </a:xfrm>
            <a:custGeom>
              <a:avLst/>
              <a:gdLst/>
              <a:ahLst/>
              <a:cxnLst/>
              <a:rect l="l" t="t" r="r" b="b"/>
              <a:pathLst>
                <a:path w="1342" h="2221" extrusionOk="0">
                  <a:moveTo>
                    <a:pt x="240" y="0"/>
                  </a:moveTo>
                  <a:cubicBezTo>
                    <a:pt x="85" y="166"/>
                    <a:pt x="0" y="380"/>
                    <a:pt x="0" y="609"/>
                  </a:cubicBezTo>
                  <a:lnTo>
                    <a:pt x="0" y="2221"/>
                  </a:lnTo>
                  <a:lnTo>
                    <a:pt x="1341" y="2221"/>
                  </a:lnTo>
                  <a:lnTo>
                    <a:pt x="1341" y="1471"/>
                  </a:lnTo>
                  <a:cubicBezTo>
                    <a:pt x="1341" y="1235"/>
                    <a:pt x="1246" y="1007"/>
                    <a:pt x="1077" y="838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009;p76">
              <a:extLst>
                <a:ext uri="{FF2B5EF4-FFF2-40B4-BE49-F238E27FC236}">
                  <a16:creationId xmlns:a16="http://schemas.microsoft.com/office/drawing/2014/main" id="{97484E7C-3154-4063-A1B9-CD9912D2B833}"/>
                </a:ext>
              </a:extLst>
            </p:cNvPr>
            <p:cNvSpPr/>
            <p:nvPr/>
          </p:nvSpPr>
          <p:spPr>
            <a:xfrm>
              <a:off x="1445655" y="3441129"/>
              <a:ext cx="99113" cy="109524"/>
            </a:xfrm>
            <a:custGeom>
              <a:avLst/>
              <a:gdLst/>
              <a:ahLst/>
              <a:cxnLst/>
              <a:rect l="l" t="t" r="r" b="b"/>
              <a:pathLst>
                <a:path w="3808" h="4208" extrusionOk="0">
                  <a:moveTo>
                    <a:pt x="1909" y="0"/>
                  </a:moveTo>
                  <a:cubicBezTo>
                    <a:pt x="1206" y="0"/>
                    <a:pt x="673" y="200"/>
                    <a:pt x="673" y="200"/>
                  </a:cubicBezTo>
                  <a:lnTo>
                    <a:pt x="673" y="957"/>
                  </a:lnTo>
                  <a:cubicBezTo>
                    <a:pt x="673" y="1182"/>
                    <a:pt x="560" y="1393"/>
                    <a:pt x="374" y="1516"/>
                  </a:cubicBezTo>
                  <a:lnTo>
                    <a:pt x="1" y="1766"/>
                  </a:lnTo>
                  <a:lnTo>
                    <a:pt x="1" y="1991"/>
                  </a:lnTo>
                  <a:cubicBezTo>
                    <a:pt x="4" y="3121"/>
                    <a:pt x="849" y="4074"/>
                    <a:pt x="1971" y="4208"/>
                  </a:cubicBezTo>
                  <a:cubicBezTo>
                    <a:pt x="1570" y="3793"/>
                    <a:pt x="1345" y="3237"/>
                    <a:pt x="1345" y="2660"/>
                  </a:cubicBezTo>
                  <a:lnTo>
                    <a:pt x="1345" y="1182"/>
                  </a:lnTo>
                  <a:cubicBezTo>
                    <a:pt x="1345" y="957"/>
                    <a:pt x="1514" y="767"/>
                    <a:pt x="1739" y="739"/>
                  </a:cubicBezTo>
                  <a:cubicBezTo>
                    <a:pt x="1914" y="717"/>
                    <a:pt x="2137" y="699"/>
                    <a:pt x="2385" y="699"/>
                  </a:cubicBezTo>
                  <a:cubicBezTo>
                    <a:pt x="2824" y="699"/>
                    <a:pt x="3342" y="756"/>
                    <a:pt x="3808" y="957"/>
                  </a:cubicBezTo>
                  <a:lnTo>
                    <a:pt x="3808" y="647"/>
                  </a:lnTo>
                  <a:cubicBezTo>
                    <a:pt x="3197" y="139"/>
                    <a:pt x="2494" y="0"/>
                    <a:pt x="1909" y="0"/>
                  </a:cubicBezTo>
                  <a:close/>
                </a:path>
              </a:pathLst>
            </a:custGeom>
            <a:solidFill>
              <a:srgbClr val="B2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10;p76">
              <a:extLst>
                <a:ext uri="{FF2B5EF4-FFF2-40B4-BE49-F238E27FC236}">
                  <a16:creationId xmlns:a16="http://schemas.microsoft.com/office/drawing/2014/main" id="{451E8110-BE97-4FCB-9F31-0A0E83D0F171}"/>
                </a:ext>
              </a:extLst>
            </p:cNvPr>
            <p:cNvSpPr/>
            <p:nvPr/>
          </p:nvSpPr>
          <p:spPr>
            <a:xfrm>
              <a:off x="1601534" y="3504948"/>
              <a:ext cx="50285" cy="16814"/>
            </a:xfrm>
            <a:custGeom>
              <a:avLst/>
              <a:gdLst/>
              <a:ahLst/>
              <a:cxnLst/>
              <a:rect l="l" t="t" r="r" b="b"/>
              <a:pathLst>
                <a:path w="1932" h="646" extrusionOk="0">
                  <a:moveTo>
                    <a:pt x="278" y="0"/>
                  </a:moveTo>
                  <a:cubicBezTo>
                    <a:pt x="0" y="0"/>
                    <a:pt x="0" y="419"/>
                    <a:pt x="278" y="419"/>
                  </a:cubicBezTo>
                  <a:cubicBezTo>
                    <a:pt x="514" y="419"/>
                    <a:pt x="1196" y="454"/>
                    <a:pt x="1527" y="619"/>
                  </a:cubicBezTo>
                  <a:cubicBezTo>
                    <a:pt x="1562" y="637"/>
                    <a:pt x="1596" y="645"/>
                    <a:pt x="1628" y="645"/>
                  </a:cubicBezTo>
                  <a:cubicBezTo>
                    <a:pt x="1822" y="645"/>
                    <a:pt x="1932" y="352"/>
                    <a:pt x="1717" y="246"/>
                  </a:cubicBezTo>
                  <a:cubicBezTo>
                    <a:pt x="1228" y="4"/>
                    <a:pt x="31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011;p76">
              <a:extLst>
                <a:ext uri="{FF2B5EF4-FFF2-40B4-BE49-F238E27FC236}">
                  <a16:creationId xmlns:a16="http://schemas.microsoft.com/office/drawing/2014/main" id="{A3C2CCB3-4A0D-4676-958A-A70585BF21E2}"/>
                </a:ext>
              </a:extLst>
            </p:cNvPr>
            <p:cNvSpPr/>
            <p:nvPr/>
          </p:nvSpPr>
          <p:spPr>
            <a:xfrm>
              <a:off x="1317912" y="3388371"/>
              <a:ext cx="372115" cy="273185"/>
            </a:xfrm>
            <a:custGeom>
              <a:avLst/>
              <a:gdLst/>
              <a:ahLst/>
              <a:cxnLst/>
              <a:rect l="l" t="t" r="r" b="b"/>
              <a:pathLst>
                <a:path w="14297" h="10496" extrusionOk="0">
                  <a:moveTo>
                    <a:pt x="9405" y="419"/>
                  </a:moveTo>
                  <a:lnTo>
                    <a:pt x="9405" y="2449"/>
                  </a:lnTo>
                  <a:cubicBezTo>
                    <a:pt x="9405" y="2752"/>
                    <a:pt x="9335" y="3054"/>
                    <a:pt x="9201" y="3329"/>
                  </a:cubicBezTo>
                  <a:cubicBezTo>
                    <a:pt x="9187" y="3357"/>
                    <a:pt x="9180" y="3388"/>
                    <a:pt x="9180" y="3420"/>
                  </a:cubicBezTo>
                  <a:lnTo>
                    <a:pt x="9180" y="4018"/>
                  </a:lnTo>
                  <a:cubicBezTo>
                    <a:pt x="9184" y="4578"/>
                    <a:pt x="8951" y="5116"/>
                    <a:pt x="8540" y="5496"/>
                  </a:cubicBezTo>
                  <a:cubicBezTo>
                    <a:pt x="8487" y="5545"/>
                    <a:pt x="8434" y="5591"/>
                    <a:pt x="8378" y="5633"/>
                  </a:cubicBezTo>
                  <a:lnTo>
                    <a:pt x="8374" y="5637"/>
                  </a:lnTo>
                  <a:cubicBezTo>
                    <a:pt x="8026" y="5903"/>
                    <a:pt x="7600" y="6047"/>
                    <a:pt x="7161" y="6047"/>
                  </a:cubicBezTo>
                  <a:cubicBezTo>
                    <a:pt x="7113" y="6047"/>
                    <a:pt x="7065" y="6045"/>
                    <a:pt x="7016" y="6041"/>
                  </a:cubicBezTo>
                  <a:cubicBezTo>
                    <a:pt x="5954" y="5974"/>
                    <a:pt x="5123" y="5049"/>
                    <a:pt x="5123" y="3941"/>
                  </a:cubicBezTo>
                  <a:lnTo>
                    <a:pt x="5120" y="3941"/>
                  </a:lnTo>
                  <a:lnTo>
                    <a:pt x="5120" y="3420"/>
                  </a:lnTo>
                  <a:cubicBezTo>
                    <a:pt x="5120" y="3388"/>
                    <a:pt x="5113" y="3357"/>
                    <a:pt x="5099" y="3329"/>
                  </a:cubicBezTo>
                  <a:cubicBezTo>
                    <a:pt x="4969" y="3054"/>
                    <a:pt x="4898" y="2755"/>
                    <a:pt x="4898" y="2449"/>
                  </a:cubicBezTo>
                  <a:lnTo>
                    <a:pt x="4898" y="2002"/>
                  </a:lnTo>
                  <a:cubicBezTo>
                    <a:pt x="4898" y="1126"/>
                    <a:pt x="5605" y="419"/>
                    <a:pt x="6481" y="419"/>
                  </a:cubicBezTo>
                  <a:close/>
                  <a:moveTo>
                    <a:pt x="2226" y="3778"/>
                  </a:moveTo>
                  <a:cubicBezTo>
                    <a:pt x="2565" y="3778"/>
                    <a:pt x="2905" y="3911"/>
                    <a:pt x="3160" y="4177"/>
                  </a:cubicBezTo>
                  <a:cubicBezTo>
                    <a:pt x="3413" y="4440"/>
                    <a:pt x="3561" y="4785"/>
                    <a:pt x="3586" y="5151"/>
                  </a:cubicBezTo>
                  <a:cubicBezTo>
                    <a:pt x="3593" y="5267"/>
                    <a:pt x="3596" y="5404"/>
                    <a:pt x="3603" y="5549"/>
                  </a:cubicBezTo>
                  <a:lnTo>
                    <a:pt x="3603" y="5584"/>
                  </a:lnTo>
                  <a:cubicBezTo>
                    <a:pt x="3375" y="5232"/>
                    <a:pt x="3023" y="4975"/>
                    <a:pt x="2569" y="4827"/>
                  </a:cubicBezTo>
                  <a:cubicBezTo>
                    <a:pt x="2312" y="4747"/>
                    <a:pt x="2041" y="4704"/>
                    <a:pt x="1770" y="4704"/>
                  </a:cubicBezTo>
                  <a:cubicBezTo>
                    <a:pt x="1717" y="4704"/>
                    <a:pt x="1665" y="4725"/>
                    <a:pt x="1626" y="4768"/>
                  </a:cubicBezTo>
                  <a:lnTo>
                    <a:pt x="1249" y="5158"/>
                  </a:lnTo>
                  <a:cubicBezTo>
                    <a:pt x="1104" y="5312"/>
                    <a:pt x="1243" y="5515"/>
                    <a:pt x="1405" y="5515"/>
                  </a:cubicBezTo>
                  <a:cubicBezTo>
                    <a:pt x="1454" y="5515"/>
                    <a:pt x="1506" y="5496"/>
                    <a:pt x="1552" y="5450"/>
                  </a:cubicBezTo>
                  <a:lnTo>
                    <a:pt x="1865" y="5123"/>
                  </a:lnTo>
                  <a:cubicBezTo>
                    <a:pt x="2136" y="5137"/>
                    <a:pt x="3009" y="5236"/>
                    <a:pt x="3346" y="5981"/>
                  </a:cubicBezTo>
                  <a:cubicBezTo>
                    <a:pt x="3256" y="6536"/>
                    <a:pt x="2779" y="6938"/>
                    <a:pt x="2225" y="6938"/>
                  </a:cubicBezTo>
                  <a:cubicBezTo>
                    <a:pt x="2196" y="6938"/>
                    <a:pt x="2166" y="6937"/>
                    <a:pt x="2136" y="6935"/>
                  </a:cubicBezTo>
                  <a:cubicBezTo>
                    <a:pt x="1549" y="6889"/>
                    <a:pt x="1091" y="6400"/>
                    <a:pt x="1091" y="5806"/>
                  </a:cubicBezTo>
                  <a:cubicBezTo>
                    <a:pt x="1094" y="5692"/>
                    <a:pt x="998" y="5598"/>
                    <a:pt x="887" y="5598"/>
                  </a:cubicBezTo>
                  <a:cubicBezTo>
                    <a:pt x="874" y="5598"/>
                    <a:pt x="861" y="5599"/>
                    <a:pt x="848" y="5601"/>
                  </a:cubicBezTo>
                  <a:lnTo>
                    <a:pt x="848" y="5545"/>
                  </a:lnTo>
                  <a:cubicBezTo>
                    <a:pt x="855" y="5404"/>
                    <a:pt x="859" y="5267"/>
                    <a:pt x="869" y="5151"/>
                  </a:cubicBezTo>
                  <a:cubicBezTo>
                    <a:pt x="891" y="4785"/>
                    <a:pt x="1042" y="4440"/>
                    <a:pt x="1292" y="4177"/>
                  </a:cubicBezTo>
                  <a:cubicBezTo>
                    <a:pt x="1547" y="3911"/>
                    <a:pt x="1886" y="3778"/>
                    <a:pt x="2226" y="3778"/>
                  </a:cubicBezTo>
                  <a:close/>
                  <a:moveTo>
                    <a:pt x="13205" y="3779"/>
                  </a:moveTo>
                  <a:lnTo>
                    <a:pt x="13205" y="4648"/>
                  </a:lnTo>
                  <a:cubicBezTo>
                    <a:pt x="13205" y="4789"/>
                    <a:pt x="13170" y="4929"/>
                    <a:pt x="13107" y="5053"/>
                  </a:cubicBezTo>
                  <a:lnTo>
                    <a:pt x="13001" y="5267"/>
                  </a:lnTo>
                  <a:cubicBezTo>
                    <a:pt x="12987" y="5295"/>
                    <a:pt x="12980" y="5327"/>
                    <a:pt x="12980" y="5359"/>
                  </a:cubicBezTo>
                  <a:lnTo>
                    <a:pt x="12980" y="5806"/>
                  </a:lnTo>
                  <a:cubicBezTo>
                    <a:pt x="12980" y="6435"/>
                    <a:pt x="12470" y="6942"/>
                    <a:pt x="11844" y="6942"/>
                  </a:cubicBezTo>
                  <a:cubicBezTo>
                    <a:pt x="11833" y="6942"/>
                    <a:pt x="11823" y="6942"/>
                    <a:pt x="11812" y="6942"/>
                  </a:cubicBezTo>
                  <a:cubicBezTo>
                    <a:pt x="11207" y="6924"/>
                    <a:pt x="10714" y="6393"/>
                    <a:pt x="10714" y="5753"/>
                  </a:cubicBezTo>
                  <a:lnTo>
                    <a:pt x="10714" y="5362"/>
                  </a:lnTo>
                  <a:cubicBezTo>
                    <a:pt x="10714" y="5327"/>
                    <a:pt x="10707" y="5295"/>
                    <a:pt x="10693" y="5267"/>
                  </a:cubicBezTo>
                  <a:lnTo>
                    <a:pt x="10563" y="5007"/>
                  </a:lnTo>
                  <a:cubicBezTo>
                    <a:pt x="10517" y="4912"/>
                    <a:pt x="10493" y="4806"/>
                    <a:pt x="10489" y="4701"/>
                  </a:cubicBezTo>
                  <a:lnTo>
                    <a:pt x="10489" y="4687"/>
                  </a:lnTo>
                  <a:cubicBezTo>
                    <a:pt x="10493" y="4187"/>
                    <a:pt x="10897" y="3779"/>
                    <a:pt x="11400" y="3779"/>
                  </a:cubicBezTo>
                  <a:close/>
                  <a:moveTo>
                    <a:pt x="792" y="6404"/>
                  </a:moveTo>
                  <a:cubicBezTo>
                    <a:pt x="908" y="6678"/>
                    <a:pt x="1098" y="6914"/>
                    <a:pt x="1344" y="7086"/>
                  </a:cubicBezTo>
                  <a:lnTo>
                    <a:pt x="1344" y="7336"/>
                  </a:lnTo>
                  <a:cubicBezTo>
                    <a:pt x="954" y="7195"/>
                    <a:pt x="757" y="7009"/>
                    <a:pt x="672" y="6903"/>
                  </a:cubicBezTo>
                  <a:cubicBezTo>
                    <a:pt x="732" y="6741"/>
                    <a:pt x="771" y="6573"/>
                    <a:pt x="792" y="6404"/>
                  </a:cubicBezTo>
                  <a:close/>
                  <a:moveTo>
                    <a:pt x="3660" y="6404"/>
                  </a:moveTo>
                  <a:cubicBezTo>
                    <a:pt x="3681" y="6576"/>
                    <a:pt x="3723" y="6741"/>
                    <a:pt x="3779" y="6903"/>
                  </a:cubicBezTo>
                  <a:cubicBezTo>
                    <a:pt x="3698" y="7009"/>
                    <a:pt x="3498" y="7195"/>
                    <a:pt x="3107" y="7336"/>
                  </a:cubicBezTo>
                  <a:lnTo>
                    <a:pt x="3107" y="7086"/>
                  </a:lnTo>
                  <a:cubicBezTo>
                    <a:pt x="3354" y="6917"/>
                    <a:pt x="3547" y="6682"/>
                    <a:pt x="3660" y="6404"/>
                  </a:cubicBezTo>
                  <a:close/>
                  <a:moveTo>
                    <a:pt x="6017" y="6179"/>
                  </a:moveTo>
                  <a:cubicBezTo>
                    <a:pt x="6316" y="6340"/>
                    <a:pt x="6647" y="6439"/>
                    <a:pt x="6988" y="6460"/>
                  </a:cubicBezTo>
                  <a:cubicBezTo>
                    <a:pt x="7044" y="6464"/>
                    <a:pt x="7097" y="6464"/>
                    <a:pt x="7153" y="6464"/>
                  </a:cubicBezTo>
                  <a:cubicBezTo>
                    <a:pt x="7548" y="6464"/>
                    <a:pt x="7935" y="6369"/>
                    <a:pt x="8283" y="6186"/>
                  </a:cubicBezTo>
                  <a:lnTo>
                    <a:pt x="8283" y="6569"/>
                  </a:lnTo>
                  <a:lnTo>
                    <a:pt x="7150" y="7343"/>
                  </a:lnTo>
                  <a:lnTo>
                    <a:pt x="6017" y="6569"/>
                  </a:lnTo>
                  <a:lnTo>
                    <a:pt x="6017" y="6179"/>
                  </a:lnTo>
                  <a:close/>
                  <a:moveTo>
                    <a:pt x="11386" y="7287"/>
                  </a:moveTo>
                  <a:cubicBezTo>
                    <a:pt x="11520" y="7333"/>
                    <a:pt x="11657" y="7354"/>
                    <a:pt x="11801" y="7361"/>
                  </a:cubicBezTo>
                  <a:lnTo>
                    <a:pt x="11847" y="7361"/>
                  </a:lnTo>
                  <a:cubicBezTo>
                    <a:pt x="12005" y="7361"/>
                    <a:pt x="12160" y="7336"/>
                    <a:pt x="12312" y="7290"/>
                  </a:cubicBezTo>
                  <a:lnTo>
                    <a:pt x="12312" y="7375"/>
                  </a:lnTo>
                  <a:cubicBezTo>
                    <a:pt x="12308" y="7414"/>
                    <a:pt x="12315" y="7456"/>
                    <a:pt x="12326" y="7494"/>
                  </a:cubicBezTo>
                  <a:lnTo>
                    <a:pt x="11847" y="7976"/>
                  </a:lnTo>
                  <a:lnTo>
                    <a:pt x="11372" y="7501"/>
                  </a:lnTo>
                  <a:cubicBezTo>
                    <a:pt x="11383" y="7459"/>
                    <a:pt x="11386" y="7417"/>
                    <a:pt x="11386" y="7375"/>
                  </a:cubicBezTo>
                  <a:lnTo>
                    <a:pt x="11386" y="7287"/>
                  </a:lnTo>
                  <a:close/>
                  <a:moveTo>
                    <a:pt x="2689" y="7290"/>
                  </a:moveTo>
                  <a:lnTo>
                    <a:pt x="2689" y="7512"/>
                  </a:lnTo>
                  <a:cubicBezTo>
                    <a:pt x="2685" y="7586"/>
                    <a:pt x="2703" y="7653"/>
                    <a:pt x="2738" y="7716"/>
                  </a:cubicBezTo>
                  <a:lnTo>
                    <a:pt x="2544" y="7903"/>
                  </a:lnTo>
                  <a:cubicBezTo>
                    <a:pt x="2455" y="7987"/>
                    <a:pt x="2340" y="8029"/>
                    <a:pt x="2226" y="8029"/>
                  </a:cubicBezTo>
                  <a:cubicBezTo>
                    <a:pt x="2112" y="8029"/>
                    <a:pt x="1997" y="7987"/>
                    <a:pt x="1907" y="7903"/>
                  </a:cubicBezTo>
                  <a:lnTo>
                    <a:pt x="1714" y="7716"/>
                  </a:lnTo>
                  <a:cubicBezTo>
                    <a:pt x="1746" y="7653"/>
                    <a:pt x="1763" y="7586"/>
                    <a:pt x="1763" y="7512"/>
                  </a:cubicBezTo>
                  <a:lnTo>
                    <a:pt x="1763" y="7290"/>
                  </a:lnTo>
                  <a:cubicBezTo>
                    <a:pt x="1913" y="7336"/>
                    <a:pt x="2068" y="7359"/>
                    <a:pt x="2225" y="7359"/>
                  </a:cubicBezTo>
                  <a:cubicBezTo>
                    <a:pt x="2381" y="7359"/>
                    <a:pt x="2537" y="7336"/>
                    <a:pt x="2689" y="7290"/>
                  </a:cubicBezTo>
                  <a:close/>
                  <a:moveTo>
                    <a:pt x="5838" y="6953"/>
                  </a:moveTo>
                  <a:lnTo>
                    <a:pt x="6826" y="7628"/>
                  </a:lnTo>
                  <a:lnTo>
                    <a:pt x="6302" y="8152"/>
                  </a:lnTo>
                  <a:cubicBezTo>
                    <a:pt x="6300" y="8155"/>
                    <a:pt x="6297" y="8157"/>
                    <a:pt x="6295" y="8157"/>
                  </a:cubicBezTo>
                  <a:cubicBezTo>
                    <a:pt x="6294" y="8157"/>
                    <a:pt x="6292" y="8157"/>
                    <a:pt x="6291" y="8156"/>
                  </a:cubicBezTo>
                  <a:cubicBezTo>
                    <a:pt x="6284" y="8156"/>
                    <a:pt x="6281" y="8156"/>
                    <a:pt x="6281" y="8149"/>
                  </a:cubicBezTo>
                  <a:lnTo>
                    <a:pt x="5630" y="7174"/>
                  </a:lnTo>
                  <a:lnTo>
                    <a:pt x="5838" y="6953"/>
                  </a:lnTo>
                  <a:close/>
                  <a:moveTo>
                    <a:pt x="8466" y="6956"/>
                  </a:moveTo>
                  <a:lnTo>
                    <a:pt x="8677" y="7174"/>
                  </a:lnTo>
                  <a:lnTo>
                    <a:pt x="8026" y="8152"/>
                  </a:lnTo>
                  <a:cubicBezTo>
                    <a:pt x="8023" y="8156"/>
                    <a:pt x="8019" y="8156"/>
                    <a:pt x="8016" y="8159"/>
                  </a:cubicBezTo>
                  <a:cubicBezTo>
                    <a:pt x="8012" y="8159"/>
                    <a:pt x="8005" y="8156"/>
                    <a:pt x="8001" y="8152"/>
                  </a:cubicBezTo>
                  <a:lnTo>
                    <a:pt x="7481" y="7632"/>
                  </a:lnTo>
                  <a:lnTo>
                    <a:pt x="8466" y="6956"/>
                  </a:lnTo>
                  <a:close/>
                  <a:moveTo>
                    <a:pt x="6481" y="0"/>
                  </a:moveTo>
                  <a:cubicBezTo>
                    <a:pt x="5377" y="4"/>
                    <a:pt x="4479" y="897"/>
                    <a:pt x="4479" y="2002"/>
                  </a:cubicBezTo>
                  <a:lnTo>
                    <a:pt x="4479" y="2449"/>
                  </a:lnTo>
                  <a:cubicBezTo>
                    <a:pt x="4479" y="2801"/>
                    <a:pt x="4557" y="3149"/>
                    <a:pt x="4705" y="3466"/>
                  </a:cubicBezTo>
                  <a:lnTo>
                    <a:pt x="4705" y="3941"/>
                  </a:lnTo>
                  <a:cubicBezTo>
                    <a:pt x="4701" y="4690"/>
                    <a:pt x="5028" y="5404"/>
                    <a:pt x="5598" y="5894"/>
                  </a:cubicBezTo>
                  <a:lnTo>
                    <a:pt x="5598" y="6597"/>
                  </a:lnTo>
                  <a:lnTo>
                    <a:pt x="5208" y="7005"/>
                  </a:lnTo>
                  <a:cubicBezTo>
                    <a:pt x="5169" y="7048"/>
                    <a:pt x="5148" y="7107"/>
                    <a:pt x="5151" y="7167"/>
                  </a:cubicBezTo>
                  <a:lnTo>
                    <a:pt x="3864" y="7635"/>
                  </a:lnTo>
                  <a:cubicBezTo>
                    <a:pt x="3772" y="7667"/>
                    <a:pt x="3684" y="7713"/>
                    <a:pt x="3603" y="7769"/>
                  </a:cubicBezTo>
                  <a:lnTo>
                    <a:pt x="3403" y="7670"/>
                  </a:lnTo>
                  <a:cubicBezTo>
                    <a:pt x="4004" y="7406"/>
                    <a:pt x="4194" y="7037"/>
                    <a:pt x="4205" y="7019"/>
                  </a:cubicBezTo>
                  <a:cubicBezTo>
                    <a:pt x="4233" y="6960"/>
                    <a:pt x="4233" y="6893"/>
                    <a:pt x="4205" y="6833"/>
                  </a:cubicBezTo>
                  <a:cubicBezTo>
                    <a:pt x="4054" y="6530"/>
                    <a:pt x="4036" y="5978"/>
                    <a:pt x="4022" y="5535"/>
                  </a:cubicBezTo>
                  <a:cubicBezTo>
                    <a:pt x="4015" y="5383"/>
                    <a:pt x="4011" y="5246"/>
                    <a:pt x="4001" y="5119"/>
                  </a:cubicBezTo>
                  <a:cubicBezTo>
                    <a:pt x="3931" y="4117"/>
                    <a:pt x="3167" y="3360"/>
                    <a:pt x="2228" y="3360"/>
                  </a:cubicBezTo>
                  <a:cubicBezTo>
                    <a:pt x="1285" y="3360"/>
                    <a:pt x="521" y="4117"/>
                    <a:pt x="451" y="5119"/>
                  </a:cubicBezTo>
                  <a:cubicBezTo>
                    <a:pt x="440" y="5246"/>
                    <a:pt x="437" y="5383"/>
                    <a:pt x="433" y="5535"/>
                  </a:cubicBezTo>
                  <a:cubicBezTo>
                    <a:pt x="416" y="5978"/>
                    <a:pt x="398" y="6530"/>
                    <a:pt x="247" y="6833"/>
                  </a:cubicBezTo>
                  <a:cubicBezTo>
                    <a:pt x="219" y="6893"/>
                    <a:pt x="219" y="6960"/>
                    <a:pt x="247" y="7019"/>
                  </a:cubicBezTo>
                  <a:cubicBezTo>
                    <a:pt x="257" y="7037"/>
                    <a:pt x="447" y="7406"/>
                    <a:pt x="1049" y="7670"/>
                  </a:cubicBezTo>
                  <a:lnTo>
                    <a:pt x="489" y="7948"/>
                  </a:lnTo>
                  <a:cubicBezTo>
                    <a:pt x="190" y="8100"/>
                    <a:pt x="0" y="8402"/>
                    <a:pt x="0" y="8736"/>
                  </a:cubicBezTo>
                  <a:lnTo>
                    <a:pt x="0" y="10285"/>
                  </a:lnTo>
                  <a:cubicBezTo>
                    <a:pt x="4" y="10401"/>
                    <a:pt x="95" y="10492"/>
                    <a:pt x="212" y="10492"/>
                  </a:cubicBezTo>
                  <a:cubicBezTo>
                    <a:pt x="328" y="10492"/>
                    <a:pt x="419" y="10401"/>
                    <a:pt x="419" y="10285"/>
                  </a:cubicBezTo>
                  <a:lnTo>
                    <a:pt x="419" y="8736"/>
                  </a:lnTo>
                  <a:cubicBezTo>
                    <a:pt x="419" y="8564"/>
                    <a:pt x="518" y="8402"/>
                    <a:pt x="676" y="8325"/>
                  </a:cubicBezTo>
                  <a:lnTo>
                    <a:pt x="1376" y="7973"/>
                  </a:lnTo>
                  <a:lnTo>
                    <a:pt x="1619" y="8205"/>
                  </a:lnTo>
                  <a:cubicBezTo>
                    <a:pt x="1790" y="8367"/>
                    <a:pt x="2009" y="8448"/>
                    <a:pt x="2227" y="8448"/>
                  </a:cubicBezTo>
                  <a:cubicBezTo>
                    <a:pt x="2446" y="8448"/>
                    <a:pt x="2664" y="8367"/>
                    <a:pt x="2833" y="8205"/>
                  </a:cubicBezTo>
                  <a:lnTo>
                    <a:pt x="3076" y="7973"/>
                  </a:lnTo>
                  <a:lnTo>
                    <a:pt x="3304" y="8086"/>
                  </a:lnTo>
                  <a:cubicBezTo>
                    <a:pt x="3195" y="8261"/>
                    <a:pt x="3135" y="8466"/>
                    <a:pt x="3135" y="8670"/>
                  </a:cubicBezTo>
                  <a:lnTo>
                    <a:pt x="3135" y="10281"/>
                  </a:lnTo>
                  <a:cubicBezTo>
                    <a:pt x="3135" y="10397"/>
                    <a:pt x="3230" y="10492"/>
                    <a:pt x="3346" y="10492"/>
                  </a:cubicBezTo>
                  <a:cubicBezTo>
                    <a:pt x="3463" y="10492"/>
                    <a:pt x="3554" y="10397"/>
                    <a:pt x="3554" y="10281"/>
                  </a:cubicBezTo>
                  <a:lnTo>
                    <a:pt x="3554" y="8670"/>
                  </a:lnTo>
                  <a:cubicBezTo>
                    <a:pt x="3554" y="8381"/>
                    <a:pt x="3737" y="8124"/>
                    <a:pt x="4008" y="8026"/>
                  </a:cubicBezTo>
                  <a:lnTo>
                    <a:pt x="5366" y="7537"/>
                  </a:lnTo>
                  <a:lnTo>
                    <a:pt x="5929" y="8385"/>
                  </a:lnTo>
                  <a:cubicBezTo>
                    <a:pt x="6003" y="8490"/>
                    <a:pt x="6119" y="8561"/>
                    <a:pt x="6249" y="8575"/>
                  </a:cubicBezTo>
                  <a:lnTo>
                    <a:pt x="6291" y="8575"/>
                  </a:lnTo>
                  <a:cubicBezTo>
                    <a:pt x="6408" y="8575"/>
                    <a:pt x="6517" y="8529"/>
                    <a:pt x="6601" y="8448"/>
                  </a:cubicBezTo>
                  <a:lnTo>
                    <a:pt x="6946" y="8103"/>
                  </a:lnTo>
                  <a:lnTo>
                    <a:pt x="6946" y="10281"/>
                  </a:lnTo>
                  <a:cubicBezTo>
                    <a:pt x="6946" y="10397"/>
                    <a:pt x="7037" y="10492"/>
                    <a:pt x="7153" y="10492"/>
                  </a:cubicBezTo>
                  <a:cubicBezTo>
                    <a:pt x="7270" y="10492"/>
                    <a:pt x="7365" y="10397"/>
                    <a:pt x="7365" y="10281"/>
                  </a:cubicBezTo>
                  <a:lnTo>
                    <a:pt x="7365" y="8103"/>
                  </a:lnTo>
                  <a:lnTo>
                    <a:pt x="7709" y="8448"/>
                  </a:lnTo>
                  <a:cubicBezTo>
                    <a:pt x="7790" y="8529"/>
                    <a:pt x="7899" y="8575"/>
                    <a:pt x="8016" y="8575"/>
                  </a:cubicBezTo>
                  <a:lnTo>
                    <a:pt x="8061" y="8575"/>
                  </a:lnTo>
                  <a:cubicBezTo>
                    <a:pt x="8188" y="8561"/>
                    <a:pt x="8308" y="8490"/>
                    <a:pt x="8378" y="8385"/>
                  </a:cubicBezTo>
                  <a:lnTo>
                    <a:pt x="8937" y="7537"/>
                  </a:lnTo>
                  <a:lnTo>
                    <a:pt x="10295" y="8029"/>
                  </a:lnTo>
                  <a:cubicBezTo>
                    <a:pt x="10566" y="8128"/>
                    <a:pt x="10746" y="8385"/>
                    <a:pt x="10749" y="8673"/>
                  </a:cubicBezTo>
                  <a:lnTo>
                    <a:pt x="10749" y="10285"/>
                  </a:lnTo>
                  <a:cubicBezTo>
                    <a:pt x="10749" y="10401"/>
                    <a:pt x="10841" y="10496"/>
                    <a:pt x="10957" y="10496"/>
                  </a:cubicBezTo>
                  <a:cubicBezTo>
                    <a:pt x="11073" y="10496"/>
                    <a:pt x="11168" y="10401"/>
                    <a:pt x="11168" y="10285"/>
                  </a:cubicBezTo>
                  <a:lnTo>
                    <a:pt x="11168" y="8673"/>
                  </a:lnTo>
                  <a:cubicBezTo>
                    <a:pt x="11168" y="8388"/>
                    <a:pt x="11055" y="8114"/>
                    <a:pt x="10858" y="7906"/>
                  </a:cubicBezTo>
                  <a:lnTo>
                    <a:pt x="10911" y="7892"/>
                  </a:lnTo>
                  <a:cubicBezTo>
                    <a:pt x="10978" y="7874"/>
                    <a:pt x="11041" y="7850"/>
                    <a:pt x="11105" y="7822"/>
                  </a:cubicBezTo>
                  <a:lnTo>
                    <a:pt x="11640" y="8356"/>
                  </a:lnTo>
                  <a:lnTo>
                    <a:pt x="11640" y="10285"/>
                  </a:lnTo>
                  <a:cubicBezTo>
                    <a:pt x="11640" y="10401"/>
                    <a:pt x="11735" y="10492"/>
                    <a:pt x="11851" y="10492"/>
                  </a:cubicBezTo>
                  <a:cubicBezTo>
                    <a:pt x="11963" y="10492"/>
                    <a:pt x="12058" y="10401"/>
                    <a:pt x="12058" y="10285"/>
                  </a:cubicBezTo>
                  <a:lnTo>
                    <a:pt x="12058" y="8356"/>
                  </a:lnTo>
                  <a:lnTo>
                    <a:pt x="12590" y="7825"/>
                  </a:lnTo>
                  <a:cubicBezTo>
                    <a:pt x="12618" y="7839"/>
                    <a:pt x="12646" y="7853"/>
                    <a:pt x="12678" y="7860"/>
                  </a:cubicBezTo>
                  <a:lnTo>
                    <a:pt x="13543" y="8110"/>
                  </a:lnTo>
                  <a:cubicBezTo>
                    <a:pt x="13740" y="8166"/>
                    <a:pt x="13877" y="8346"/>
                    <a:pt x="13877" y="8553"/>
                  </a:cubicBezTo>
                  <a:lnTo>
                    <a:pt x="13877" y="10285"/>
                  </a:lnTo>
                  <a:cubicBezTo>
                    <a:pt x="13877" y="10401"/>
                    <a:pt x="13972" y="10496"/>
                    <a:pt x="14085" y="10496"/>
                  </a:cubicBezTo>
                  <a:cubicBezTo>
                    <a:pt x="14201" y="10496"/>
                    <a:pt x="14296" y="10401"/>
                    <a:pt x="14296" y="10285"/>
                  </a:cubicBezTo>
                  <a:lnTo>
                    <a:pt x="14296" y="8553"/>
                  </a:lnTo>
                  <a:cubicBezTo>
                    <a:pt x="14296" y="8159"/>
                    <a:pt x="14036" y="7815"/>
                    <a:pt x="13656" y="7706"/>
                  </a:cubicBezTo>
                  <a:lnTo>
                    <a:pt x="12794" y="7459"/>
                  </a:lnTo>
                  <a:cubicBezTo>
                    <a:pt x="12755" y="7449"/>
                    <a:pt x="12730" y="7414"/>
                    <a:pt x="12730" y="7375"/>
                  </a:cubicBezTo>
                  <a:lnTo>
                    <a:pt x="12730" y="7086"/>
                  </a:lnTo>
                  <a:cubicBezTo>
                    <a:pt x="12801" y="7037"/>
                    <a:pt x="12868" y="6981"/>
                    <a:pt x="12927" y="6921"/>
                  </a:cubicBezTo>
                  <a:cubicBezTo>
                    <a:pt x="13230" y="6632"/>
                    <a:pt x="13402" y="6228"/>
                    <a:pt x="13399" y="5809"/>
                  </a:cubicBezTo>
                  <a:lnTo>
                    <a:pt x="13399" y="5411"/>
                  </a:lnTo>
                  <a:lnTo>
                    <a:pt x="13483" y="5243"/>
                  </a:lnTo>
                  <a:cubicBezTo>
                    <a:pt x="13575" y="5060"/>
                    <a:pt x="13624" y="4856"/>
                    <a:pt x="13624" y="4648"/>
                  </a:cubicBezTo>
                  <a:lnTo>
                    <a:pt x="13624" y="3571"/>
                  </a:lnTo>
                  <a:cubicBezTo>
                    <a:pt x="13624" y="3455"/>
                    <a:pt x="13529" y="3360"/>
                    <a:pt x="13416" y="3360"/>
                  </a:cubicBezTo>
                  <a:lnTo>
                    <a:pt x="11400" y="3360"/>
                  </a:lnTo>
                  <a:cubicBezTo>
                    <a:pt x="10665" y="3360"/>
                    <a:pt x="10070" y="3955"/>
                    <a:pt x="10070" y="4690"/>
                  </a:cubicBezTo>
                  <a:lnTo>
                    <a:pt x="10070" y="4701"/>
                  </a:lnTo>
                  <a:cubicBezTo>
                    <a:pt x="10070" y="4873"/>
                    <a:pt x="10113" y="5042"/>
                    <a:pt x="10186" y="5197"/>
                  </a:cubicBezTo>
                  <a:lnTo>
                    <a:pt x="10295" y="5411"/>
                  </a:lnTo>
                  <a:lnTo>
                    <a:pt x="10295" y="5753"/>
                  </a:lnTo>
                  <a:cubicBezTo>
                    <a:pt x="10295" y="6274"/>
                    <a:pt x="10545" y="6763"/>
                    <a:pt x="10968" y="7072"/>
                  </a:cubicBezTo>
                  <a:lnTo>
                    <a:pt x="10968" y="7375"/>
                  </a:lnTo>
                  <a:cubicBezTo>
                    <a:pt x="10968" y="7421"/>
                    <a:pt x="10968" y="7442"/>
                    <a:pt x="10795" y="7491"/>
                  </a:cubicBezTo>
                  <a:lnTo>
                    <a:pt x="10373" y="7611"/>
                  </a:lnTo>
                  <a:lnTo>
                    <a:pt x="9152" y="7167"/>
                  </a:lnTo>
                  <a:cubicBezTo>
                    <a:pt x="9156" y="7107"/>
                    <a:pt x="9134" y="7048"/>
                    <a:pt x="9096" y="7005"/>
                  </a:cubicBezTo>
                  <a:lnTo>
                    <a:pt x="8705" y="6597"/>
                  </a:lnTo>
                  <a:lnTo>
                    <a:pt x="8705" y="5908"/>
                  </a:lnTo>
                  <a:cubicBezTo>
                    <a:pt x="8747" y="5872"/>
                    <a:pt x="8786" y="5837"/>
                    <a:pt x="8825" y="5802"/>
                  </a:cubicBezTo>
                  <a:cubicBezTo>
                    <a:pt x="9317" y="5338"/>
                    <a:pt x="9599" y="4694"/>
                    <a:pt x="9602" y="4018"/>
                  </a:cubicBezTo>
                  <a:lnTo>
                    <a:pt x="9602" y="3466"/>
                  </a:lnTo>
                  <a:cubicBezTo>
                    <a:pt x="9747" y="3149"/>
                    <a:pt x="9824" y="2801"/>
                    <a:pt x="9824" y="2449"/>
                  </a:cubicBezTo>
                  <a:lnTo>
                    <a:pt x="9824" y="211"/>
                  </a:lnTo>
                  <a:cubicBezTo>
                    <a:pt x="9824" y="95"/>
                    <a:pt x="9729" y="0"/>
                    <a:pt x="96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012;p76">
              <a:extLst>
                <a:ext uri="{FF2B5EF4-FFF2-40B4-BE49-F238E27FC236}">
                  <a16:creationId xmlns:a16="http://schemas.microsoft.com/office/drawing/2014/main" id="{4BA2F452-BEB3-4EDE-959E-C30B0C46B484}"/>
                </a:ext>
              </a:extLst>
            </p:cNvPr>
            <p:cNvSpPr/>
            <p:nvPr/>
          </p:nvSpPr>
          <p:spPr>
            <a:xfrm>
              <a:off x="1655749" y="3615643"/>
              <a:ext cx="10906" cy="45913"/>
            </a:xfrm>
            <a:custGeom>
              <a:avLst/>
              <a:gdLst/>
              <a:ahLst/>
              <a:cxnLst/>
              <a:rect l="l" t="t" r="r" b="b"/>
              <a:pathLst>
                <a:path w="419" h="1764" extrusionOk="0">
                  <a:moveTo>
                    <a:pt x="211" y="1"/>
                  </a:moveTo>
                  <a:cubicBezTo>
                    <a:pt x="95" y="1"/>
                    <a:pt x="0" y="96"/>
                    <a:pt x="0" y="209"/>
                  </a:cubicBezTo>
                  <a:lnTo>
                    <a:pt x="0" y="1553"/>
                  </a:lnTo>
                  <a:cubicBezTo>
                    <a:pt x="0" y="1669"/>
                    <a:pt x="95" y="1764"/>
                    <a:pt x="211" y="1764"/>
                  </a:cubicBezTo>
                  <a:cubicBezTo>
                    <a:pt x="327" y="1764"/>
                    <a:pt x="419" y="1669"/>
                    <a:pt x="419" y="1553"/>
                  </a:cubicBezTo>
                  <a:lnTo>
                    <a:pt x="419" y="212"/>
                  </a:lnTo>
                  <a:cubicBezTo>
                    <a:pt x="419" y="96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13;p76">
              <a:extLst>
                <a:ext uri="{FF2B5EF4-FFF2-40B4-BE49-F238E27FC236}">
                  <a16:creationId xmlns:a16="http://schemas.microsoft.com/office/drawing/2014/main" id="{3406E99D-AD6E-459C-BC21-07A0C8A30EC6}"/>
                </a:ext>
              </a:extLst>
            </p:cNvPr>
            <p:cNvSpPr/>
            <p:nvPr/>
          </p:nvSpPr>
          <p:spPr>
            <a:xfrm>
              <a:off x="1457836" y="3437927"/>
              <a:ext cx="94714" cy="31415"/>
            </a:xfrm>
            <a:custGeom>
              <a:avLst/>
              <a:gdLst/>
              <a:ahLst/>
              <a:cxnLst/>
              <a:rect l="l" t="t" r="r" b="b"/>
              <a:pathLst>
                <a:path w="3639" h="1207" extrusionOk="0">
                  <a:moveTo>
                    <a:pt x="1444" y="1"/>
                  </a:moveTo>
                  <a:cubicBezTo>
                    <a:pt x="1013" y="1"/>
                    <a:pt x="623" y="46"/>
                    <a:pt x="370" y="84"/>
                  </a:cubicBezTo>
                  <a:cubicBezTo>
                    <a:pt x="159" y="116"/>
                    <a:pt x="1" y="299"/>
                    <a:pt x="4" y="513"/>
                  </a:cubicBezTo>
                  <a:lnTo>
                    <a:pt x="4" y="995"/>
                  </a:lnTo>
                  <a:cubicBezTo>
                    <a:pt x="4" y="1111"/>
                    <a:pt x="96" y="1206"/>
                    <a:pt x="212" y="1206"/>
                  </a:cubicBezTo>
                  <a:cubicBezTo>
                    <a:pt x="328" y="1206"/>
                    <a:pt x="423" y="1111"/>
                    <a:pt x="423" y="995"/>
                  </a:cubicBezTo>
                  <a:lnTo>
                    <a:pt x="423" y="513"/>
                  </a:lnTo>
                  <a:lnTo>
                    <a:pt x="419" y="513"/>
                  </a:lnTo>
                  <a:cubicBezTo>
                    <a:pt x="419" y="506"/>
                    <a:pt x="423" y="499"/>
                    <a:pt x="430" y="499"/>
                  </a:cubicBezTo>
                  <a:cubicBezTo>
                    <a:pt x="760" y="448"/>
                    <a:pt x="1092" y="422"/>
                    <a:pt x="1425" y="422"/>
                  </a:cubicBezTo>
                  <a:cubicBezTo>
                    <a:pt x="1546" y="422"/>
                    <a:pt x="1667" y="426"/>
                    <a:pt x="1788" y="432"/>
                  </a:cubicBezTo>
                  <a:cubicBezTo>
                    <a:pt x="2442" y="475"/>
                    <a:pt x="2914" y="640"/>
                    <a:pt x="3195" y="918"/>
                  </a:cubicBezTo>
                  <a:cubicBezTo>
                    <a:pt x="3241" y="962"/>
                    <a:pt x="3291" y="980"/>
                    <a:pt x="3339" y="980"/>
                  </a:cubicBezTo>
                  <a:cubicBezTo>
                    <a:pt x="3500" y="980"/>
                    <a:pt x="3638" y="774"/>
                    <a:pt x="3495" y="622"/>
                  </a:cubicBezTo>
                  <a:cubicBezTo>
                    <a:pt x="2999" y="127"/>
                    <a:pt x="2165" y="1"/>
                    <a:pt x="1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014;p76">
              <a:extLst>
                <a:ext uri="{FF2B5EF4-FFF2-40B4-BE49-F238E27FC236}">
                  <a16:creationId xmlns:a16="http://schemas.microsoft.com/office/drawing/2014/main" id="{94913EC8-3674-4CAD-8600-BF43604C4F6B}"/>
                </a:ext>
              </a:extLst>
            </p:cNvPr>
            <p:cNvSpPr/>
            <p:nvPr/>
          </p:nvSpPr>
          <p:spPr>
            <a:xfrm>
              <a:off x="1434489" y="3627277"/>
              <a:ext cx="10932" cy="34278"/>
            </a:xfrm>
            <a:custGeom>
              <a:avLst/>
              <a:gdLst/>
              <a:ahLst/>
              <a:cxnLst/>
              <a:rect l="l" t="t" r="r" b="b"/>
              <a:pathLst>
                <a:path w="420" h="1317" extrusionOk="0">
                  <a:moveTo>
                    <a:pt x="212" y="1"/>
                  </a:moveTo>
                  <a:cubicBezTo>
                    <a:pt x="95" y="1"/>
                    <a:pt x="0" y="96"/>
                    <a:pt x="0" y="212"/>
                  </a:cubicBezTo>
                  <a:lnTo>
                    <a:pt x="0" y="1106"/>
                  </a:lnTo>
                  <a:cubicBezTo>
                    <a:pt x="0" y="1222"/>
                    <a:pt x="95" y="1317"/>
                    <a:pt x="212" y="1317"/>
                  </a:cubicBezTo>
                  <a:cubicBezTo>
                    <a:pt x="324" y="1317"/>
                    <a:pt x="419" y="1222"/>
                    <a:pt x="419" y="1106"/>
                  </a:cubicBezTo>
                  <a:lnTo>
                    <a:pt x="419" y="212"/>
                  </a:lnTo>
                  <a:cubicBezTo>
                    <a:pt x="419" y="96"/>
                    <a:pt x="324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015;p76">
              <a:extLst>
                <a:ext uri="{FF2B5EF4-FFF2-40B4-BE49-F238E27FC236}">
                  <a16:creationId xmlns:a16="http://schemas.microsoft.com/office/drawing/2014/main" id="{2D9ECF63-0F78-4D86-A997-FB72F5FEF59F}"/>
                </a:ext>
              </a:extLst>
            </p:cNvPr>
            <p:cNvSpPr/>
            <p:nvPr/>
          </p:nvSpPr>
          <p:spPr>
            <a:xfrm>
              <a:off x="1562701" y="3627277"/>
              <a:ext cx="10932" cy="34278"/>
            </a:xfrm>
            <a:custGeom>
              <a:avLst/>
              <a:gdLst/>
              <a:ahLst/>
              <a:cxnLst/>
              <a:rect l="l" t="t" r="r" b="b"/>
              <a:pathLst>
                <a:path w="420" h="1317" extrusionOk="0">
                  <a:moveTo>
                    <a:pt x="208" y="1"/>
                  </a:moveTo>
                  <a:cubicBezTo>
                    <a:pt x="95" y="1"/>
                    <a:pt x="0" y="96"/>
                    <a:pt x="0" y="212"/>
                  </a:cubicBezTo>
                  <a:lnTo>
                    <a:pt x="0" y="1106"/>
                  </a:lnTo>
                  <a:cubicBezTo>
                    <a:pt x="0" y="1222"/>
                    <a:pt x="95" y="1317"/>
                    <a:pt x="208" y="1317"/>
                  </a:cubicBezTo>
                  <a:cubicBezTo>
                    <a:pt x="324" y="1317"/>
                    <a:pt x="419" y="1222"/>
                    <a:pt x="419" y="1106"/>
                  </a:cubicBezTo>
                  <a:lnTo>
                    <a:pt x="419" y="212"/>
                  </a:lnTo>
                  <a:cubicBezTo>
                    <a:pt x="419" y="96"/>
                    <a:pt x="324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8137;p76">
            <a:extLst>
              <a:ext uri="{FF2B5EF4-FFF2-40B4-BE49-F238E27FC236}">
                <a16:creationId xmlns:a16="http://schemas.microsoft.com/office/drawing/2014/main" id="{843154D2-DF24-40A8-954A-2FB165CB83BF}"/>
              </a:ext>
            </a:extLst>
          </p:cNvPr>
          <p:cNvGrpSpPr/>
          <p:nvPr/>
        </p:nvGrpSpPr>
        <p:grpSpPr>
          <a:xfrm>
            <a:off x="4045828" y="2978902"/>
            <a:ext cx="1059561" cy="660843"/>
            <a:chOff x="2761007" y="2017372"/>
            <a:chExt cx="360845" cy="302674"/>
          </a:xfrm>
        </p:grpSpPr>
        <p:sp>
          <p:nvSpPr>
            <p:cNvPr id="81" name="Google Shape;18138;p76">
              <a:extLst>
                <a:ext uri="{FF2B5EF4-FFF2-40B4-BE49-F238E27FC236}">
                  <a16:creationId xmlns:a16="http://schemas.microsoft.com/office/drawing/2014/main" id="{711ED430-740B-48A1-A5BA-3535AB9A8C99}"/>
                </a:ext>
              </a:extLst>
            </p:cNvPr>
            <p:cNvSpPr/>
            <p:nvPr/>
          </p:nvSpPr>
          <p:spPr>
            <a:xfrm>
              <a:off x="2929587" y="2089078"/>
              <a:ext cx="183546" cy="166966"/>
            </a:xfrm>
            <a:custGeom>
              <a:avLst/>
              <a:gdLst/>
              <a:ahLst/>
              <a:cxnLst/>
              <a:rect l="l" t="t" r="r" b="b"/>
              <a:pathLst>
                <a:path w="7052" h="6415" extrusionOk="0">
                  <a:moveTo>
                    <a:pt x="4437" y="0"/>
                  </a:moveTo>
                  <a:lnTo>
                    <a:pt x="3082" y="1035"/>
                  </a:lnTo>
                  <a:lnTo>
                    <a:pt x="1953" y="662"/>
                  </a:lnTo>
                  <a:lnTo>
                    <a:pt x="0" y="2252"/>
                  </a:lnTo>
                  <a:lnTo>
                    <a:pt x="3012" y="6414"/>
                  </a:lnTo>
                  <a:lnTo>
                    <a:pt x="7051" y="3550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139;p76">
              <a:extLst>
                <a:ext uri="{FF2B5EF4-FFF2-40B4-BE49-F238E27FC236}">
                  <a16:creationId xmlns:a16="http://schemas.microsoft.com/office/drawing/2014/main" id="{4F883DD4-24A5-4736-9011-A54F1105E74D}"/>
                </a:ext>
              </a:extLst>
            </p:cNvPr>
            <p:cNvSpPr/>
            <p:nvPr/>
          </p:nvSpPr>
          <p:spPr>
            <a:xfrm>
              <a:off x="3010246" y="2022682"/>
              <a:ext cx="103980" cy="184275"/>
            </a:xfrm>
            <a:custGeom>
              <a:avLst/>
              <a:gdLst/>
              <a:ahLst/>
              <a:cxnLst/>
              <a:rect l="l" t="t" r="r" b="b"/>
              <a:pathLst>
                <a:path w="3995" h="7080" extrusionOk="0">
                  <a:moveTo>
                    <a:pt x="3994" y="0"/>
                  </a:moveTo>
                  <a:lnTo>
                    <a:pt x="1" y="2565"/>
                  </a:lnTo>
                  <a:lnTo>
                    <a:pt x="3439" y="7079"/>
                  </a:lnTo>
                  <a:lnTo>
                    <a:pt x="3994" y="6640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140;p76">
              <a:extLst>
                <a:ext uri="{FF2B5EF4-FFF2-40B4-BE49-F238E27FC236}">
                  <a16:creationId xmlns:a16="http://schemas.microsoft.com/office/drawing/2014/main" id="{C363591B-87E8-4985-AD65-E29EFD955A6B}"/>
                </a:ext>
              </a:extLst>
            </p:cNvPr>
            <p:cNvSpPr/>
            <p:nvPr/>
          </p:nvSpPr>
          <p:spPr>
            <a:xfrm>
              <a:off x="3080234" y="2158858"/>
              <a:ext cx="33992" cy="48099"/>
            </a:xfrm>
            <a:custGeom>
              <a:avLst/>
              <a:gdLst/>
              <a:ahLst/>
              <a:cxnLst/>
              <a:rect l="l" t="t" r="r" b="b"/>
              <a:pathLst>
                <a:path w="1306" h="1848" extrusionOk="0">
                  <a:moveTo>
                    <a:pt x="1305" y="0"/>
                  </a:moveTo>
                  <a:lnTo>
                    <a:pt x="0" y="862"/>
                  </a:lnTo>
                  <a:lnTo>
                    <a:pt x="750" y="1847"/>
                  </a:lnTo>
                  <a:lnTo>
                    <a:pt x="1305" y="140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A8B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141;p76">
              <a:extLst>
                <a:ext uri="{FF2B5EF4-FFF2-40B4-BE49-F238E27FC236}">
                  <a16:creationId xmlns:a16="http://schemas.microsoft.com/office/drawing/2014/main" id="{87369022-307B-48D7-AEBE-6648E496ED92}"/>
                </a:ext>
              </a:extLst>
            </p:cNvPr>
            <p:cNvSpPr/>
            <p:nvPr/>
          </p:nvSpPr>
          <p:spPr>
            <a:xfrm>
              <a:off x="2941586" y="2144282"/>
              <a:ext cx="139664" cy="92736"/>
            </a:xfrm>
            <a:custGeom>
              <a:avLst/>
              <a:gdLst/>
              <a:ahLst/>
              <a:cxnLst/>
              <a:rect l="l" t="t" r="r" b="b"/>
              <a:pathLst>
                <a:path w="5366" h="3563" extrusionOk="0">
                  <a:moveTo>
                    <a:pt x="616" y="1"/>
                  </a:moveTo>
                  <a:lnTo>
                    <a:pt x="0" y="1127"/>
                  </a:lnTo>
                  <a:lnTo>
                    <a:pt x="4324" y="3484"/>
                  </a:lnTo>
                  <a:cubicBezTo>
                    <a:pt x="4422" y="3537"/>
                    <a:pt x="4527" y="3562"/>
                    <a:pt x="4631" y="3562"/>
                  </a:cubicBezTo>
                  <a:cubicBezTo>
                    <a:pt x="4858" y="3562"/>
                    <a:pt x="5079" y="3442"/>
                    <a:pt x="5197" y="3227"/>
                  </a:cubicBezTo>
                  <a:cubicBezTo>
                    <a:pt x="5366" y="2918"/>
                    <a:pt x="5250" y="2527"/>
                    <a:pt x="4940" y="235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142;p76">
              <a:extLst>
                <a:ext uri="{FF2B5EF4-FFF2-40B4-BE49-F238E27FC236}">
                  <a16:creationId xmlns:a16="http://schemas.microsoft.com/office/drawing/2014/main" id="{68F44154-80C2-433F-99F4-57E5AF6677DD}"/>
                </a:ext>
              </a:extLst>
            </p:cNvPr>
            <p:cNvSpPr/>
            <p:nvPr/>
          </p:nvSpPr>
          <p:spPr>
            <a:xfrm>
              <a:off x="2996165" y="2191002"/>
              <a:ext cx="81804" cy="46043"/>
            </a:xfrm>
            <a:custGeom>
              <a:avLst/>
              <a:gdLst/>
              <a:ahLst/>
              <a:cxnLst/>
              <a:rect l="l" t="t" r="r" b="b"/>
              <a:pathLst>
                <a:path w="3143" h="1769" extrusionOk="0">
                  <a:moveTo>
                    <a:pt x="278" y="0"/>
                  </a:moveTo>
                  <a:lnTo>
                    <a:pt x="0" y="475"/>
                  </a:lnTo>
                  <a:lnTo>
                    <a:pt x="2227" y="1689"/>
                  </a:lnTo>
                  <a:cubicBezTo>
                    <a:pt x="2325" y="1743"/>
                    <a:pt x="2429" y="1768"/>
                    <a:pt x="2532" y="1768"/>
                  </a:cubicBezTo>
                  <a:cubicBezTo>
                    <a:pt x="2797" y="1768"/>
                    <a:pt x="3051" y="1601"/>
                    <a:pt x="3142" y="1327"/>
                  </a:cubicBezTo>
                  <a:lnTo>
                    <a:pt x="3142" y="1327"/>
                  </a:lnTo>
                  <a:cubicBezTo>
                    <a:pt x="3075" y="1349"/>
                    <a:pt x="3005" y="1361"/>
                    <a:pt x="2935" y="1361"/>
                  </a:cubicBezTo>
                  <a:cubicBezTo>
                    <a:pt x="2831" y="1361"/>
                    <a:pt x="2727" y="1335"/>
                    <a:pt x="2632" y="1285"/>
                  </a:cubicBezTo>
                  <a:lnTo>
                    <a:pt x="27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143;p76">
              <a:extLst>
                <a:ext uri="{FF2B5EF4-FFF2-40B4-BE49-F238E27FC236}">
                  <a16:creationId xmlns:a16="http://schemas.microsoft.com/office/drawing/2014/main" id="{DA8384F8-AB98-450E-B5E5-509232CD4B11}"/>
                </a:ext>
              </a:extLst>
            </p:cNvPr>
            <p:cNvSpPr/>
            <p:nvPr/>
          </p:nvSpPr>
          <p:spPr>
            <a:xfrm>
              <a:off x="2915740" y="2168280"/>
              <a:ext cx="139690" cy="92762"/>
            </a:xfrm>
            <a:custGeom>
              <a:avLst/>
              <a:gdLst/>
              <a:ahLst/>
              <a:cxnLst/>
              <a:rect l="l" t="t" r="r" b="b"/>
              <a:pathLst>
                <a:path w="5367" h="3564" extrusionOk="0">
                  <a:moveTo>
                    <a:pt x="617" y="1"/>
                  </a:moveTo>
                  <a:lnTo>
                    <a:pt x="1" y="1130"/>
                  </a:lnTo>
                  <a:lnTo>
                    <a:pt x="4325" y="3484"/>
                  </a:lnTo>
                  <a:cubicBezTo>
                    <a:pt x="4424" y="3538"/>
                    <a:pt x="4530" y="3564"/>
                    <a:pt x="4634" y="3564"/>
                  </a:cubicBezTo>
                  <a:cubicBezTo>
                    <a:pt x="4862" y="3564"/>
                    <a:pt x="5082" y="3442"/>
                    <a:pt x="5198" y="3227"/>
                  </a:cubicBezTo>
                  <a:cubicBezTo>
                    <a:pt x="5367" y="2918"/>
                    <a:pt x="5254" y="2527"/>
                    <a:pt x="4941" y="2358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144;p76">
              <a:extLst>
                <a:ext uri="{FF2B5EF4-FFF2-40B4-BE49-F238E27FC236}">
                  <a16:creationId xmlns:a16="http://schemas.microsoft.com/office/drawing/2014/main" id="{810A0BD9-F5B6-4306-9B78-15C3CEF0EC09}"/>
                </a:ext>
              </a:extLst>
            </p:cNvPr>
            <p:cNvSpPr/>
            <p:nvPr/>
          </p:nvSpPr>
          <p:spPr>
            <a:xfrm>
              <a:off x="2979299" y="2221115"/>
              <a:ext cx="72825" cy="39978"/>
            </a:xfrm>
            <a:custGeom>
              <a:avLst/>
              <a:gdLst/>
              <a:ahLst/>
              <a:cxnLst/>
              <a:rect l="l" t="t" r="r" b="b"/>
              <a:pathLst>
                <a:path w="2798" h="1536" extrusionOk="0">
                  <a:moveTo>
                    <a:pt x="251" y="1"/>
                  </a:moveTo>
                  <a:lnTo>
                    <a:pt x="1" y="430"/>
                  </a:lnTo>
                  <a:lnTo>
                    <a:pt x="1883" y="1457"/>
                  </a:lnTo>
                  <a:cubicBezTo>
                    <a:pt x="1980" y="1511"/>
                    <a:pt x="2085" y="1535"/>
                    <a:pt x="2187" y="1535"/>
                  </a:cubicBezTo>
                  <a:cubicBezTo>
                    <a:pt x="2453" y="1535"/>
                    <a:pt x="2707" y="1370"/>
                    <a:pt x="2798" y="1099"/>
                  </a:cubicBezTo>
                  <a:lnTo>
                    <a:pt x="2798" y="1099"/>
                  </a:lnTo>
                  <a:cubicBezTo>
                    <a:pt x="2714" y="1137"/>
                    <a:pt x="2625" y="1156"/>
                    <a:pt x="2536" y="1156"/>
                  </a:cubicBezTo>
                  <a:cubicBezTo>
                    <a:pt x="2430" y="1156"/>
                    <a:pt x="2324" y="1129"/>
                    <a:pt x="2228" y="107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145;p76">
              <a:extLst>
                <a:ext uri="{FF2B5EF4-FFF2-40B4-BE49-F238E27FC236}">
                  <a16:creationId xmlns:a16="http://schemas.microsoft.com/office/drawing/2014/main" id="{6F0E9D4D-9490-404A-9DCE-6C35B9109430}"/>
                </a:ext>
              </a:extLst>
            </p:cNvPr>
            <p:cNvSpPr/>
            <p:nvPr/>
          </p:nvSpPr>
          <p:spPr>
            <a:xfrm>
              <a:off x="2889921" y="2192277"/>
              <a:ext cx="139690" cy="92788"/>
            </a:xfrm>
            <a:custGeom>
              <a:avLst/>
              <a:gdLst/>
              <a:ahLst/>
              <a:cxnLst/>
              <a:rect l="l" t="t" r="r" b="b"/>
              <a:pathLst>
                <a:path w="5367" h="3565" extrusionOk="0">
                  <a:moveTo>
                    <a:pt x="616" y="1"/>
                  </a:moveTo>
                  <a:lnTo>
                    <a:pt x="1" y="1130"/>
                  </a:lnTo>
                  <a:lnTo>
                    <a:pt x="4325" y="3487"/>
                  </a:lnTo>
                  <a:cubicBezTo>
                    <a:pt x="4423" y="3540"/>
                    <a:pt x="4528" y="3565"/>
                    <a:pt x="4631" y="3565"/>
                  </a:cubicBezTo>
                  <a:cubicBezTo>
                    <a:pt x="4860" y="3565"/>
                    <a:pt x="5081" y="3444"/>
                    <a:pt x="5197" y="3230"/>
                  </a:cubicBezTo>
                  <a:cubicBezTo>
                    <a:pt x="5366" y="2917"/>
                    <a:pt x="5250" y="2527"/>
                    <a:pt x="4941" y="235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146;p76">
              <a:extLst>
                <a:ext uri="{FF2B5EF4-FFF2-40B4-BE49-F238E27FC236}">
                  <a16:creationId xmlns:a16="http://schemas.microsoft.com/office/drawing/2014/main" id="{F38C4AD0-D79C-4093-BB05-D5B5D8D771D1}"/>
                </a:ext>
              </a:extLst>
            </p:cNvPr>
            <p:cNvSpPr/>
            <p:nvPr/>
          </p:nvSpPr>
          <p:spPr>
            <a:xfrm>
              <a:off x="2962538" y="2250422"/>
              <a:ext cx="63507" cy="34591"/>
            </a:xfrm>
            <a:custGeom>
              <a:avLst/>
              <a:gdLst/>
              <a:ahLst/>
              <a:cxnLst/>
              <a:rect l="l" t="t" r="r" b="b"/>
              <a:pathLst>
                <a:path w="2440" h="1329" extrusionOk="0">
                  <a:moveTo>
                    <a:pt x="240" y="1"/>
                  </a:moveTo>
                  <a:lnTo>
                    <a:pt x="1" y="416"/>
                  </a:lnTo>
                  <a:lnTo>
                    <a:pt x="1535" y="1250"/>
                  </a:lnTo>
                  <a:cubicBezTo>
                    <a:pt x="1634" y="1303"/>
                    <a:pt x="1739" y="1328"/>
                    <a:pt x="1843" y="1328"/>
                  </a:cubicBezTo>
                  <a:cubicBezTo>
                    <a:pt x="2096" y="1328"/>
                    <a:pt x="2337" y="1180"/>
                    <a:pt x="2439" y="926"/>
                  </a:cubicBezTo>
                  <a:lnTo>
                    <a:pt x="2439" y="926"/>
                  </a:lnTo>
                  <a:cubicBezTo>
                    <a:pt x="2360" y="959"/>
                    <a:pt x="2277" y="975"/>
                    <a:pt x="2194" y="975"/>
                  </a:cubicBezTo>
                  <a:cubicBezTo>
                    <a:pt x="2089" y="975"/>
                    <a:pt x="1985" y="949"/>
                    <a:pt x="1890" y="898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147;p76">
              <a:extLst>
                <a:ext uri="{FF2B5EF4-FFF2-40B4-BE49-F238E27FC236}">
                  <a16:creationId xmlns:a16="http://schemas.microsoft.com/office/drawing/2014/main" id="{BE6017DD-637C-4119-A5F3-E545B3A65DBE}"/>
                </a:ext>
              </a:extLst>
            </p:cNvPr>
            <p:cNvSpPr/>
            <p:nvPr/>
          </p:nvSpPr>
          <p:spPr>
            <a:xfrm>
              <a:off x="2864180" y="2216274"/>
              <a:ext cx="139690" cy="92788"/>
            </a:xfrm>
            <a:custGeom>
              <a:avLst/>
              <a:gdLst/>
              <a:ahLst/>
              <a:cxnLst/>
              <a:rect l="l" t="t" r="r" b="b"/>
              <a:pathLst>
                <a:path w="5367" h="3565" extrusionOk="0">
                  <a:moveTo>
                    <a:pt x="617" y="0"/>
                  </a:moveTo>
                  <a:lnTo>
                    <a:pt x="1" y="1130"/>
                  </a:lnTo>
                  <a:lnTo>
                    <a:pt x="4325" y="3487"/>
                  </a:lnTo>
                  <a:cubicBezTo>
                    <a:pt x="4422" y="3540"/>
                    <a:pt x="4526" y="3565"/>
                    <a:pt x="4629" y="3565"/>
                  </a:cubicBezTo>
                  <a:cubicBezTo>
                    <a:pt x="4857" y="3565"/>
                    <a:pt x="5079" y="3443"/>
                    <a:pt x="5198" y="3230"/>
                  </a:cubicBezTo>
                  <a:cubicBezTo>
                    <a:pt x="5367" y="2917"/>
                    <a:pt x="5251" y="2527"/>
                    <a:pt x="4941" y="2358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148;p76">
              <a:extLst>
                <a:ext uri="{FF2B5EF4-FFF2-40B4-BE49-F238E27FC236}">
                  <a16:creationId xmlns:a16="http://schemas.microsoft.com/office/drawing/2014/main" id="{FF73D5D3-D679-4E94-8CB6-3814492368DD}"/>
                </a:ext>
              </a:extLst>
            </p:cNvPr>
            <p:cNvSpPr/>
            <p:nvPr/>
          </p:nvSpPr>
          <p:spPr>
            <a:xfrm>
              <a:off x="2945698" y="2278350"/>
              <a:ext cx="54788" cy="30712"/>
            </a:xfrm>
            <a:custGeom>
              <a:avLst/>
              <a:gdLst/>
              <a:ahLst/>
              <a:cxnLst/>
              <a:rect l="l" t="t" r="r" b="b"/>
              <a:pathLst>
                <a:path w="2105" h="1180" extrusionOk="0">
                  <a:moveTo>
                    <a:pt x="264" y="1"/>
                  </a:moveTo>
                  <a:lnTo>
                    <a:pt x="0" y="455"/>
                  </a:lnTo>
                  <a:lnTo>
                    <a:pt x="1193" y="1102"/>
                  </a:lnTo>
                  <a:cubicBezTo>
                    <a:pt x="1290" y="1155"/>
                    <a:pt x="1394" y="1180"/>
                    <a:pt x="1497" y="1180"/>
                  </a:cubicBezTo>
                  <a:cubicBezTo>
                    <a:pt x="1725" y="1180"/>
                    <a:pt x="1946" y="1058"/>
                    <a:pt x="2062" y="845"/>
                  </a:cubicBezTo>
                  <a:cubicBezTo>
                    <a:pt x="2080" y="814"/>
                    <a:pt x="2094" y="786"/>
                    <a:pt x="2104" y="754"/>
                  </a:cubicBezTo>
                  <a:lnTo>
                    <a:pt x="2104" y="754"/>
                  </a:lnTo>
                  <a:cubicBezTo>
                    <a:pt x="2033" y="780"/>
                    <a:pt x="1959" y="793"/>
                    <a:pt x="1885" y="793"/>
                  </a:cubicBezTo>
                  <a:cubicBezTo>
                    <a:pt x="1780" y="793"/>
                    <a:pt x="1675" y="767"/>
                    <a:pt x="1580" y="71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149;p76">
              <a:extLst>
                <a:ext uri="{FF2B5EF4-FFF2-40B4-BE49-F238E27FC236}">
                  <a16:creationId xmlns:a16="http://schemas.microsoft.com/office/drawing/2014/main" id="{AAE5223E-0FA3-4B2B-8B19-0F41DD661B42}"/>
                </a:ext>
              </a:extLst>
            </p:cNvPr>
            <p:cNvSpPr/>
            <p:nvPr/>
          </p:nvSpPr>
          <p:spPr>
            <a:xfrm>
              <a:off x="2779851" y="2100712"/>
              <a:ext cx="177690" cy="161006"/>
            </a:xfrm>
            <a:custGeom>
              <a:avLst/>
              <a:gdLst/>
              <a:ahLst/>
              <a:cxnLst/>
              <a:rect l="l" t="t" r="r" b="b"/>
              <a:pathLst>
                <a:path w="6827" h="6186" extrusionOk="0">
                  <a:moveTo>
                    <a:pt x="2140" y="0"/>
                  </a:moveTo>
                  <a:lnTo>
                    <a:pt x="0" y="3856"/>
                  </a:lnTo>
                  <a:lnTo>
                    <a:pt x="4367" y="6186"/>
                  </a:lnTo>
                  <a:lnTo>
                    <a:pt x="6826" y="1675"/>
                  </a:lnTo>
                  <a:lnTo>
                    <a:pt x="4613" y="742"/>
                  </a:lnTo>
                  <a:lnTo>
                    <a:pt x="3614" y="859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150;p76">
              <a:extLst>
                <a:ext uri="{FF2B5EF4-FFF2-40B4-BE49-F238E27FC236}">
                  <a16:creationId xmlns:a16="http://schemas.microsoft.com/office/drawing/2014/main" id="{39E6A536-2994-47B6-9793-89002189A153}"/>
                </a:ext>
              </a:extLst>
            </p:cNvPr>
            <p:cNvSpPr/>
            <p:nvPr/>
          </p:nvSpPr>
          <p:spPr>
            <a:xfrm>
              <a:off x="2774619" y="2074685"/>
              <a:ext cx="98124" cy="142527"/>
            </a:xfrm>
            <a:custGeom>
              <a:avLst/>
              <a:gdLst/>
              <a:ahLst/>
              <a:cxnLst/>
              <a:rect l="l" t="t" r="r" b="b"/>
              <a:pathLst>
                <a:path w="3770" h="5476" extrusionOk="0">
                  <a:moveTo>
                    <a:pt x="2840" y="1"/>
                  </a:moveTo>
                  <a:lnTo>
                    <a:pt x="1" y="4937"/>
                  </a:lnTo>
                  <a:lnTo>
                    <a:pt x="933" y="5476"/>
                  </a:lnTo>
                  <a:lnTo>
                    <a:pt x="3769" y="536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151;p76">
              <a:extLst>
                <a:ext uri="{FF2B5EF4-FFF2-40B4-BE49-F238E27FC236}">
                  <a16:creationId xmlns:a16="http://schemas.microsoft.com/office/drawing/2014/main" id="{007A8C70-3AA5-440B-9D75-E7A68CF59706}"/>
                </a:ext>
              </a:extLst>
            </p:cNvPr>
            <p:cNvSpPr/>
            <p:nvPr/>
          </p:nvSpPr>
          <p:spPr>
            <a:xfrm>
              <a:off x="2768685" y="2038064"/>
              <a:ext cx="84095" cy="176492"/>
            </a:xfrm>
            <a:custGeom>
              <a:avLst/>
              <a:gdLst/>
              <a:ahLst/>
              <a:cxnLst/>
              <a:rect l="l" t="t" r="r" b="b"/>
              <a:pathLst>
                <a:path w="3231" h="6781" extrusionOk="0">
                  <a:moveTo>
                    <a:pt x="0" y="0"/>
                  </a:moveTo>
                  <a:lnTo>
                    <a:pt x="0" y="6555"/>
                  </a:lnTo>
                  <a:lnTo>
                    <a:pt x="391" y="6781"/>
                  </a:lnTo>
                  <a:lnTo>
                    <a:pt x="3230" y="1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152;p76">
              <a:extLst>
                <a:ext uri="{FF2B5EF4-FFF2-40B4-BE49-F238E27FC236}">
                  <a16:creationId xmlns:a16="http://schemas.microsoft.com/office/drawing/2014/main" id="{7B929738-0096-4483-8599-5BF640ADEEBB}"/>
                </a:ext>
              </a:extLst>
            </p:cNvPr>
            <p:cNvSpPr/>
            <p:nvPr/>
          </p:nvSpPr>
          <p:spPr>
            <a:xfrm>
              <a:off x="2772147" y="2179836"/>
              <a:ext cx="42060" cy="44793"/>
            </a:xfrm>
            <a:custGeom>
              <a:avLst/>
              <a:gdLst/>
              <a:ahLst/>
              <a:cxnLst/>
              <a:rect l="l" t="t" r="r" b="b"/>
              <a:pathLst>
                <a:path w="1616" h="1721" extrusionOk="0">
                  <a:moveTo>
                    <a:pt x="684" y="0"/>
                  </a:moveTo>
                  <a:lnTo>
                    <a:pt x="1" y="1186"/>
                  </a:lnTo>
                  <a:lnTo>
                    <a:pt x="926" y="1721"/>
                  </a:lnTo>
                  <a:lnTo>
                    <a:pt x="1616" y="52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153;p76">
              <a:extLst>
                <a:ext uri="{FF2B5EF4-FFF2-40B4-BE49-F238E27FC236}">
                  <a16:creationId xmlns:a16="http://schemas.microsoft.com/office/drawing/2014/main" id="{42B05B69-1A00-41C4-9A75-26B842D84DAE}"/>
                </a:ext>
              </a:extLst>
            </p:cNvPr>
            <p:cNvSpPr/>
            <p:nvPr/>
          </p:nvSpPr>
          <p:spPr>
            <a:xfrm>
              <a:off x="2768685" y="2167733"/>
              <a:ext cx="28032" cy="46823"/>
            </a:xfrm>
            <a:custGeom>
              <a:avLst/>
              <a:gdLst/>
              <a:ahLst/>
              <a:cxnLst/>
              <a:rect l="l" t="t" r="r" b="b"/>
              <a:pathLst>
                <a:path w="1077" h="1799" extrusionOk="0">
                  <a:moveTo>
                    <a:pt x="0" y="1"/>
                  </a:moveTo>
                  <a:lnTo>
                    <a:pt x="0" y="1573"/>
                  </a:lnTo>
                  <a:lnTo>
                    <a:pt x="391" y="1799"/>
                  </a:lnTo>
                  <a:lnTo>
                    <a:pt x="1077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154;p76">
              <a:extLst>
                <a:ext uri="{FF2B5EF4-FFF2-40B4-BE49-F238E27FC236}">
                  <a16:creationId xmlns:a16="http://schemas.microsoft.com/office/drawing/2014/main" id="{5CD4AFA3-9D63-491D-A76D-A75367E68F64}"/>
                </a:ext>
              </a:extLst>
            </p:cNvPr>
            <p:cNvSpPr/>
            <p:nvPr/>
          </p:nvSpPr>
          <p:spPr>
            <a:xfrm>
              <a:off x="2816575" y="2192928"/>
              <a:ext cx="74933" cy="60150"/>
            </a:xfrm>
            <a:custGeom>
              <a:avLst/>
              <a:gdLst/>
              <a:ahLst/>
              <a:cxnLst/>
              <a:rect l="l" t="t" r="r" b="b"/>
              <a:pathLst>
                <a:path w="2879" h="2311" extrusionOk="0">
                  <a:moveTo>
                    <a:pt x="2150" y="1"/>
                  </a:moveTo>
                  <a:cubicBezTo>
                    <a:pt x="2020" y="1"/>
                    <a:pt x="1888" y="41"/>
                    <a:pt x="1774" y="123"/>
                  </a:cubicBezTo>
                  <a:lnTo>
                    <a:pt x="352" y="1151"/>
                  </a:lnTo>
                  <a:cubicBezTo>
                    <a:pt x="64" y="1358"/>
                    <a:pt x="0" y="1759"/>
                    <a:pt x="208" y="2048"/>
                  </a:cubicBezTo>
                  <a:cubicBezTo>
                    <a:pt x="333" y="2220"/>
                    <a:pt x="528" y="2311"/>
                    <a:pt x="727" y="2311"/>
                  </a:cubicBezTo>
                  <a:cubicBezTo>
                    <a:pt x="858" y="2311"/>
                    <a:pt x="991" y="2271"/>
                    <a:pt x="1105" y="2189"/>
                  </a:cubicBezTo>
                  <a:lnTo>
                    <a:pt x="2527" y="1161"/>
                  </a:lnTo>
                  <a:cubicBezTo>
                    <a:pt x="2819" y="950"/>
                    <a:pt x="2878" y="538"/>
                    <a:pt x="2657" y="250"/>
                  </a:cubicBezTo>
                  <a:cubicBezTo>
                    <a:pt x="2531" y="87"/>
                    <a:pt x="2342" y="1"/>
                    <a:pt x="215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155;p76">
              <a:extLst>
                <a:ext uri="{FF2B5EF4-FFF2-40B4-BE49-F238E27FC236}">
                  <a16:creationId xmlns:a16="http://schemas.microsoft.com/office/drawing/2014/main" id="{C8942BE3-1AF4-49CD-B474-87DB9959529D}"/>
                </a:ext>
              </a:extLst>
            </p:cNvPr>
            <p:cNvSpPr/>
            <p:nvPr/>
          </p:nvSpPr>
          <p:spPr>
            <a:xfrm>
              <a:off x="2819959" y="2194099"/>
              <a:ext cx="71550" cy="59004"/>
            </a:xfrm>
            <a:custGeom>
              <a:avLst/>
              <a:gdLst/>
              <a:ahLst/>
              <a:cxnLst/>
              <a:rect l="l" t="t" r="r" b="b"/>
              <a:pathLst>
                <a:path w="2749" h="2267" extrusionOk="0">
                  <a:moveTo>
                    <a:pt x="2256" y="1"/>
                  </a:moveTo>
                  <a:cubicBezTo>
                    <a:pt x="2365" y="275"/>
                    <a:pt x="2277" y="588"/>
                    <a:pt x="2038" y="761"/>
                  </a:cubicBezTo>
                  <a:lnTo>
                    <a:pt x="616" y="1788"/>
                  </a:lnTo>
                  <a:cubicBezTo>
                    <a:pt x="507" y="1867"/>
                    <a:pt x="376" y="1908"/>
                    <a:pt x="242" y="1908"/>
                  </a:cubicBezTo>
                  <a:cubicBezTo>
                    <a:pt x="161" y="1908"/>
                    <a:pt x="79" y="1893"/>
                    <a:pt x="1" y="1862"/>
                  </a:cubicBezTo>
                  <a:lnTo>
                    <a:pt x="1" y="1862"/>
                  </a:lnTo>
                  <a:cubicBezTo>
                    <a:pt x="105" y="2118"/>
                    <a:pt x="350" y="2266"/>
                    <a:pt x="601" y="2266"/>
                  </a:cubicBezTo>
                  <a:cubicBezTo>
                    <a:pt x="730" y="2266"/>
                    <a:pt x="861" y="2227"/>
                    <a:pt x="975" y="2144"/>
                  </a:cubicBezTo>
                  <a:lnTo>
                    <a:pt x="2397" y="1116"/>
                  </a:lnTo>
                  <a:cubicBezTo>
                    <a:pt x="2689" y="905"/>
                    <a:pt x="2748" y="493"/>
                    <a:pt x="2527" y="205"/>
                  </a:cubicBezTo>
                  <a:cubicBezTo>
                    <a:pt x="2456" y="113"/>
                    <a:pt x="2365" y="43"/>
                    <a:pt x="225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156;p76">
              <a:extLst>
                <a:ext uri="{FF2B5EF4-FFF2-40B4-BE49-F238E27FC236}">
                  <a16:creationId xmlns:a16="http://schemas.microsoft.com/office/drawing/2014/main" id="{D919AAC9-6F20-4BD0-94AB-728D0EF0C68F}"/>
                </a:ext>
              </a:extLst>
            </p:cNvPr>
            <p:cNvSpPr/>
            <p:nvPr/>
          </p:nvSpPr>
          <p:spPr>
            <a:xfrm>
              <a:off x="2845232" y="2219476"/>
              <a:ext cx="66604" cy="54163"/>
            </a:xfrm>
            <a:custGeom>
              <a:avLst/>
              <a:gdLst/>
              <a:ahLst/>
              <a:cxnLst/>
              <a:rect l="l" t="t" r="r" b="b"/>
              <a:pathLst>
                <a:path w="2559" h="2081" extrusionOk="0">
                  <a:moveTo>
                    <a:pt x="1829" y="0"/>
                  </a:moveTo>
                  <a:cubicBezTo>
                    <a:pt x="1699" y="0"/>
                    <a:pt x="1567" y="39"/>
                    <a:pt x="1454" y="120"/>
                  </a:cubicBezTo>
                  <a:lnTo>
                    <a:pt x="363" y="912"/>
                  </a:lnTo>
                  <a:cubicBezTo>
                    <a:pt x="68" y="1123"/>
                    <a:pt x="1" y="1531"/>
                    <a:pt x="215" y="1827"/>
                  </a:cubicBezTo>
                  <a:cubicBezTo>
                    <a:pt x="341" y="1993"/>
                    <a:pt x="532" y="2081"/>
                    <a:pt x="727" y="2081"/>
                  </a:cubicBezTo>
                  <a:cubicBezTo>
                    <a:pt x="858" y="2081"/>
                    <a:pt x="991" y="2040"/>
                    <a:pt x="1105" y="1957"/>
                  </a:cubicBezTo>
                  <a:lnTo>
                    <a:pt x="2207" y="1165"/>
                  </a:lnTo>
                  <a:cubicBezTo>
                    <a:pt x="2499" y="951"/>
                    <a:pt x="2559" y="539"/>
                    <a:pt x="2340" y="250"/>
                  </a:cubicBezTo>
                  <a:cubicBezTo>
                    <a:pt x="2214" y="86"/>
                    <a:pt x="2023" y="0"/>
                    <a:pt x="18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157;p76">
              <a:extLst>
                <a:ext uri="{FF2B5EF4-FFF2-40B4-BE49-F238E27FC236}">
                  <a16:creationId xmlns:a16="http://schemas.microsoft.com/office/drawing/2014/main" id="{4BD5D532-BD16-45F1-8B09-18720A8EC625}"/>
                </a:ext>
              </a:extLst>
            </p:cNvPr>
            <p:cNvSpPr/>
            <p:nvPr/>
          </p:nvSpPr>
          <p:spPr>
            <a:xfrm>
              <a:off x="2848719" y="2220673"/>
              <a:ext cx="63221" cy="52940"/>
            </a:xfrm>
            <a:custGeom>
              <a:avLst/>
              <a:gdLst/>
              <a:ahLst/>
              <a:cxnLst/>
              <a:rect l="l" t="t" r="r" b="b"/>
              <a:pathLst>
                <a:path w="2429" h="2034" extrusionOk="0">
                  <a:moveTo>
                    <a:pt x="1936" y="0"/>
                  </a:moveTo>
                  <a:cubicBezTo>
                    <a:pt x="2048" y="275"/>
                    <a:pt x="1957" y="588"/>
                    <a:pt x="1717" y="760"/>
                  </a:cubicBezTo>
                  <a:lnTo>
                    <a:pt x="616" y="1559"/>
                  </a:lnTo>
                  <a:cubicBezTo>
                    <a:pt x="504" y="1638"/>
                    <a:pt x="372" y="1678"/>
                    <a:pt x="239" y="1678"/>
                  </a:cubicBezTo>
                  <a:cubicBezTo>
                    <a:pt x="159" y="1678"/>
                    <a:pt x="77" y="1663"/>
                    <a:pt x="0" y="1633"/>
                  </a:cubicBezTo>
                  <a:lnTo>
                    <a:pt x="0" y="1633"/>
                  </a:lnTo>
                  <a:cubicBezTo>
                    <a:pt x="21" y="1686"/>
                    <a:pt x="50" y="1735"/>
                    <a:pt x="81" y="1781"/>
                  </a:cubicBezTo>
                  <a:cubicBezTo>
                    <a:pt x="207" y="1946"/>
                    <a:pt x="399" y="2033"/>
                    <a:pt x="593" y="2033"/>
                  </a:cubicBezTo>
                  <a:cubicBezTo>
                    <a:pt x="725" y="2033"/>
                    <a:pt x="858" y="1993"/>
                    <a:pt x="971" y="1911"/>
                  </a:cubicBezTo>
                  <a:lnTo>
                    <a:pt x="2073" y="1119"/>
                  </a:lnTo>
                  <a:cubicBezTo>
                    <a:pt x="2368" y="905"/>
                    <a:pt x="2428" y="493"/>
                    <a:pt x="2206" y="204"/>
                  </a:cubicBezTo>
                  <a:cubicBezTo>
                    <a:pt x="2136" y="113"/>
                    <a:pt x="2045" y="42"/>
                    <a:pt x="1936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158;p76">
              <a:extLst>
                <a:ext uri="{FF2B5EF4-FFF2-40B4-BE49-F238E27FC236}">
                  <a16:creationId xmlns:a16="http://schemas.microsoft.com/office/drawing/2014/main" id="{DFCB3788-2223-46AD-8812-7C99969A430C}"/>
                </a:ext>
              </a:extLst>
            </p:cNvPr>
            <p:cNvSpPr/>
            <p:nvPr/>
          </p:nvSpPr>
          <p:spPr>
            <a:xfrm>
              <a:off x="2873810" y="2245972"/>
              <a:ext cx="58458" cy="48229"/>
            </a:xfrm>
            <a:custGeom>
              <a:avLst/>
              <a:gdLst/>
              <a:ahLst/>
              <a:cxnLst/>
              <a:rect l="l" t="t" r="r" b="b"/>
              <a:pathLst>
                <a:path w="2246" h="1853" extrusionOk="0">
                  <a:moveTo>
                    <a:pt x="1514" y="0"/>
                  </a:moveTo>
                  <a:cubicBezTo>
                    <a:pt x="1383" y="0"/>
                    <a:pt x="1251" y="40"/>
                    <a:pt x="1137" y="123"/>
                  </a:cubicBezTo>
                  <a:lnTo>
                    <a:pt x="352" y="692"/>
                  </a:lnTo>
                  <a:cubicBezTo>
                    <a:pt x="67" y="900"/>
                    <a:pt x="0" y="1301"/>
                    <a:pt x="208" y="1590"/>
                  </a:cubicBezTo>
                  <a:cubicBezTo>
                    <a:pt x="333" y="1761"/>
                    <a:pt x="530" y="1853"/>
                    <a:pt x="729" y="1853"/>
                  </a:cubicBezTo>
                  <a:cubicBezTo>
                    <a:pt x="860" y="1853"/>
                    <a:pt x="992" y="1813"/>
                    <a:pt x="1105" y="1730"/>
                  </a:cubicBezTo>
                  <a:lnTo>
                    <a:pt x="1893" y="1164"/>
                  </a:lnTo>
                  <a:cubicBezTo>
                    <a:pt x="2185" y="949"/>
                    <a:pt x="2245" y="538"/>
                    <a:pt x="2024" y="253"/>
                  </a:cubicBezTo>
                  <a:cubicBezTo>
                    <a:pt x="1898" y="87"/>
                    <a:pt x="1707" y="0"/>
                    <a:pt x="151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59;p76">
              <a:extLst>
                <a:ext uri="{FF2B5EF4-FFF2-40B4-BE49-F238E27FC236}">
                  <a16:creationId xmlns:a16="http://schemas.microsoft.com/office/drawing/2014/main" id="{078D0FB9-1971-477F-8F7C-931479031DE9}"/>
                </a:ext>
              </a:extLst>
            </p:cNvPr>
            <p:cNvSpPr/>
            <p:nvPr/>
          </p:nvSpPr>
          <p:spPr>
            <a:xfrm>
              <a:off x="2877011" y="2246961"/>
              <a:ext cx="55256" cy="47240"/>
            </a:xfrm>
            <a:custGeom>
              <a:avLst/>
              <a:gdLst/>
              <a:ahLst/>
              <a:cxnLst/>
              <a:rect l="l" t="t" r="r" b="b"/>
              <a:pathLst>
                <a:path w="2123" h="1815" extrusionOk="0">
                  <a:moveTo>
                    <a:pt x="1605" y="0"/>
                  </a:moveTo>
                  <a:cubicBezTo>
                    <a:pt x="1700" y="267"/>
                    <a:pt x="1609" y="567"/>
                    <a:pt x="1376" y="732"/>
                  </a:cubicBezTo>
                  <a:lnTo>
                    <a:pt x="592" y="1302"/>
                  </a:lnTo>
                  <a:cubicBezTo>
                    <a:pt x="480" y="1382"/>
                    <a:pt x="349" y="1423"/>
                    <a:pt x="216" y="1423"/>
                  </a:cubicBezTo>
                  <a:cubicBezTo>
                    <a:pt x="144" y="1423"/>
                    <a:pt x="71" y="1411"/>
                    <a:pt x="1" y="1386"/>
                  </a:cubicBezTo>
                  <a:lnTo>
                    <a:pt x="1" y="1386"/>
                  </a:lnTo>
                  <a:cubicBezTo>
                    <a:pt x="22" y="1446"/>
                    <a:pt x="50" y="1499"/>
                    <a:pt x="85" y="1552"/>
                  </a:cubicBezTo>
                  <a:cubicBezTo>
                    <a:pt x="210" y="1723"/>
                    <a:pt x="405" y="1815"/>
                    <a:pt x="604" y="1815"/>
                  </a:cubicBezTo>
                  <a:cubicBezTo>
                    <a:pt x="735" y="1815"/>
                    <a:pt x="868" y="1775"/>
                    <a:pt x="982" y="1692"/>
                  </a:cubicBezTo>
                  <a:lnTo>
                    <a:pt x="1767" y="1126"/>
                  </a:lnTo>
                  <a:cubicBezTo>
                    <a:pt x="2062" y="915"/>
                    <a:pt x="2122" y="500"/>
                    <a:pt x="1901" y="215"/>
                  </a:cubicBezTo>
                  <a:cubicBezTo>
                    <a:pt x="1827" y="116"/>
                    <a:pt x="1725" y="39"/>
                    <a:pt x="1605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60;p76">
              <a:extLst>
                <a:ext uri="{FF2B5EF4-FFF2-40B4-BE49-F238E27FC236}">
                  <a16:creationId xmlns:a16="http://schemas.microsoft.com/office/drawing/2014/main" id="{FB9AFF37-1000-4B20-B49D-690F2B44EFD3}"/>
                </a:ext>
              </a:extLst>
            </p:cNvPr>
            <p:cNvSpPr/>
            <p:nvPr/>
          </p:nvSpPr>
          <p:spPr>
            <a:xfrm>
              <a:off x="2902570" y="2272520"/>
              <a:ext cx="50103" cy="42295"/>
            </a:xfrm>
            <a:custGeom>
              <a:avLst/>
              <a:gdLst/>
              <a:ahLst/>
              <a:cxnLst/>
              <a:rect l="l" t="t" r="r" b="b"/>
              <a:pathLst>
                <a:path w="1925" h="1625" extrusionOk="0">
                  <a:moveTo>
                    <a:pt x="1194" y="0"/>
                  </a:moveTo>
                  <a:cubicBezTo>
                    <a:pt x="1063" y="0"/>
                    <a:pt x="931" y="40"/>
                    <a:pt x="817" y="123"/>
                  </a:cubicBezTo>
                  <a:lnTo>
                    <a:pt x="352" y="461"/>
                  </a:lnTo>
                  <a:cubicBezTo>
                    <a:pt x="64" y="668"/>
                    <a:pt x="0" y="1069"/>
                    <a:pt x="208" y="1358"/>
                  </a:cubicBezTo>
                  <a:cubicBezTo>
                    <a:pt x="333" y="1532"/>
                    <a:pt x="529" y="1624"/>
                    <a:pt x="728" y="1624"/>
                  </a:cubicBezTo>
                  <a:cubicBezTo>
                    <a:pt x="859" y="1624"/>
                    <a:pt x="991" y="1584"/>
                    <a:pt x="1105" y="1502"/>
                  </a:cubicBezTo>
                  <a:lnTo>
                    <a:pt x="1573" y="1164"/>
                  </a:lnTo>
                  <a:cubicBezTo>
                    <a:pt x="1865" y="950"/>
                    <a:pt x="1925" y="538"/>
                    <a:pt x="1703" y="250"/>
                  </a:cubicBezTo>
                  <a:cubicBezTo>
                    <a:pt x="1578" y="86"/>
                    <a:pt x="1387" y="0"/>
                    <a:pt x="11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161;p76">
              <a:extLst>
                <a:ext uri="{FF2B5EF4-FFF2-40B4-BE49-F238E27FC236}">
                  <a16:creationId xmlns:a16="http://schemas.microsoft.com/office/drawing/2014/main" id="{966260DF-B85B-4029-B3B1-9C89447BEC0F}"/>
                </a:ext>
              </a:extLst>
            </p:cNvPr>
            <p:cNvSpPr/>
            <p:nvPr/>
          </p:nvSpPr>
          <p:spPr>
            <a:xfrm>
              <a:off x="2905850" y="2273691"/>
              <a:ext cx="46823" cy="41097"/>
            </a:xfrm>
            <a:custGeom>
              <a:avLst/>
              <a:gdLst/>
              <a:ahLst/>
              <a:cxnLst/>
              <a:rect l="l" t="t" r="r" b="b"/>
              <a:pathLst>
                <a:path w="1799" h="1579" extrusionOk="0">
                  <a:moveTo>
                    <a:pt x="1299" y="0"/>
                  </a:moveTo>
                  <a:lnTo>
                    <a:pt x="1299" y="0"/>
                  </a:lnTo>
                  <a:cubicBezTo>
                    <a:pt x="1405" y="271"/>
                    <a:pt x="1313" y="581"/>
                    <a:pt x="1078" y="750"/>
                  </a:cubicBezTo>
                  <a:lnTo>
                    <a:pt x="610" y="1091"/>
                  </a:lnTo>
                  <a:cubicBezTo>
                    <a:pt x="499" y="1171"/>
                    <a:pt x="366" y="1212"/>
                    <a:pt x="233" y="1212"/>
                  </a:cubicBezTo>
                  <a:cubicBezTo>
                    <a:pt x="154" y="1212"/>
                    <a:pt x="75" y="1197"/>
                    <a:pt x="1" y="1169"/>
                  </a:cubicBezTo>
                  <a:lnTo>
                    <a:pt x="1" y="1169"/>
                  </a:lnTo>
                  <a:cubicBezTo>
                    <a:pt x="101" y="1428"/>
                    <a:pt x="348" y="1579"/>
                    <a:pt x="601" y="1579"/>
                  </a:cubicBezTo>
                  <a:cubicBezTo>
                    <a:pt x="730" y="1579"/>
                    <a:pt x="861" y="1540"/>
                    <a:pt x="976" y="1457"/>
                  </a:cubicBezTo>
                  <a:lnTo>
                    <a:pt x="1443" y="1119"/>
                  </a:lnTo>
                  <a:cubicBezTo>
                    <a:pt x="1739" y="905"/>
                    <a:pt x="1799" y="493"/>
                    <a:pt x="1577" y="208"/>
                  </a:cubicBezTo>
                  <a:cubicBezTo>
                    <a:pt x="1507" y="113"/>
                    <a:pt x="1408" y="43"/>
                    <a:pt x="129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162;p76">
              <a:extLst>
                <a:ext uri="{FF2B5EF4-FFF2-40B4-BE49-F238E27FC236}">
                  <a16:creationId xmlns:a16="http://schemas.microsoft.com/office/drawing/2014/main" id="{7A2F0F29-72F4-4C9E-BEF5-3573C381EC6F}"/>
                </a:ext>
              </a:extLst>
            </p:cNvPr>
            <p:cNvSpPr/>
            <p:nvPr/>
          </p:nvSpPr>
          <p:spPr>
            <a:xfrm>
              <a:off x="2907958" y="2106282"/>
              <a:ext cx="72461" cy="111476"/>
            </a:xfrm>
            <a:custGeom>
              <a:avLst/>
              <a:gdLst/>
              <a:ahLst/>
              <a:cxnLst/>
              <a:rect l="l" t="t" r="r" b="b"/>
              <a:pathLst>
                <a:path w="2784" h="4283" extrusionOk="0">
                  <a:moveTo>
                    <a:pt x="430" y="1"/>
                  </a:moveTo>
                  <a:lnTo>
                    <a:pt x="1" y="1714"/>
                  </a:lnTo>
                  <a:lnTo>
                    <a:pt x="1" y="3428"/>
                  </a:lnTo>
                  <a:cubicBezTo>
                    <a:pt x="1" y="3899"/>
                    <a:pt x="384" y="4283"/>
                    <a:pt x="859" y="4283"/>
                  </a:cubicBezTo>
                  <a:cubicBezTo>
                    <a:pt x="1331" y="4283"/>
                    <a:pt x="1714" y="3899"/>
                    <a:pt x="1714" y="3428"/>
                  </a:cubicBezTo>
                  <a:lnTo>
                    <a:pt x="1714" y="1714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163;p76">
              <a:extLst>
                <a:ext uri="{FF2B5EF4-FFF2-40B4-BE49-F238E27FC236}">
                  <a16:creationId xmlns:a16="http://schemas.microsoft.com/office/drawing/2014/main" id="{C9091A00-5414-463A-A3C6-45F47DAC3D88}"/>
                </a:ext>
              </a:extLst>
            </p:cNvPr>
            <p:cNvSpPr/>
            <p:nvPr/>
          </p:nvSpPr>
          <p:spPr>
            <a:xfrm>
              <a:off x="2907958" y="2106282"/>
              <a:ext cx="30712" cy="111476"/>
            </a:xfrm>
            <a:custGeom>
              <a:avLst/>
              <a:gdLst/>
              <a:ahLst/>
              <a:cxnLst/>
              <a:rect l="l" t="t" r="r" b="b"/>
              <a:pathLst>
                <a:path w="1180" h="4283" extrusionOk="0">
                  <a:moveTo>
                    <a:pt x="430" y="1"/>
                  </a:moveTo>
                  <a:lnTo>
                    <a:pt x="1" y="1714"/>
                  </a:lnTo>
                  <a:lnTo>
                    <a:pt x="1" y="3428"/>
                  </a:lnTo>
                  <a:cubicBezTo>
                    <a:pt x="1" y="3899"/>
                    <a:pt x="384" y="4283"/>
                    <a:pt x="859" y="4283"/>
                  </a:cubicBezTo>
                  <a:cubicBezTo>
                    <a:pt x="968" y="4283"/>
                    <a:pt x="1077" y="4262"/>
                    <a:pt x="1180" y="4219"/>
                  </a:cubicBezTo>
                  <a:cubicBezTo>
                    <a:pt x="856" y="4089"/>
                    <a:pt x="645" y="3776"/>
                    <a:pt x="645" y="3428"/>
                  </a:cubicBezTo>
                  <a:lnTo>
                    <a:pt x="645" y="1714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164;p76">
              <a:extLst>
                <a:ext uri="{FF2B5EF4-FFF2-40B4-BE49-F238E27FC236}">
                  <a16:creationId xmlns:a16="http://schemas.microsoft.com/office/drawing/2014/main" id="{C72A85F0-47A7-4F2A-821F-5D56004272D6}"/>
                </a:ext>
              </a:extLst>
            </p:cNvPr>
            <p:cNvSpPr/>
            <p:nvPr/>
          </p:nvSpPr>
          <p:spPr>
            <a:xfrm>
              <a:off x="2761007" y="2032807"/>
              <a:ext cx="360429" cy="287239"/>
            </a:xfrm>
            <a:custGeom>
              <a:avLst/>
              <a:gdLst/>
              <a:ahLst/>
              <a:cxnLst/>
              <a:rect l="l" t="t" r="r" b="b"/>
              <a:pathLst>
                <a:path w="13848" h="11036" extrusionOk="0">
                  <a:moveTo>
                    <a:pt x="8402" y="3024"/>
                  </a:moveTo>
                  <a:lnTo>
                    <a:pt x="9500" y="3387"/>
                  </a:lnTo>
                  <a:cubicBezTo>
                    <a:pt x="9521" y="3394"/>
                    <a:pt x="9543" y="3397"/>
                    <a:pt x="9564" y="3397"/>
                  </a:cubicBezTo>
                  <a:cubicBezTo>
                    <a:pt x="9608" y="3397"/>
                    <a:pt x="9651" y="3383"/>
                    <a:pt x="9686" y="3355"/>
                  </a:cubicBezTo>
                  <a:lnTo>
                    <a:pt x="10027" y="3091"/>
                  </a:lnTo>
                  <a:lnTo>
                    <a:pt x="12430" y="6247"/>
                  </a:lnTo>
                  <a:lnTo>
                    <a:pt x="12054" y="6511"/>
                  </a:lnTo>
                  <a:cubicBezTo>
                    <a:pt x="12026" y="6493"/>
                    <a:pt x="12001" y="6479"/>
                    <a:pt x="11973" y="6462"/>
                  </a:cubicBezTo>
                  <a:lnTo>
                    <a:pt x="7814" y="4196"/>
                  </a:lnTo>
                  <a:lnTo>
                    <a:pt x="7966" y="3950"/>
                  </a:lnTo>
                  <a:cubicBezTo>
                    <a:pt x="8066" y="3790"/>
                    <a:pt x="7930" y="3639"/>
                    <a:pt x="7791" y="3639"/>
                  </a:cubicBezTo>
                  <a:cubicBezTo>
                    <a:pt x="7731" y="3639"/>
                    <a:pt x="7670" y="3667"/>
                    <a:pt x="7628" y="3735"/>
                  </a:cubicBezTo>
                  <a:lnTo>
                    <a:pt x="7191" y="4432"/>
                  </a:lnTo>
                  <a:cubicBezTo>
                    <a:pt x="7170" y="4463"/>
                    <a:pt x="7160" y="4498"/>
                    <a:pt x="7160" y="4537"/>
                  </a:cubicBezTo>
                  <a:lnTo>
                    <a:pt x="7160" y="6251"/>
                  </a:lnTo>
                  <a:cubicBezTo>
                    <a:pt x="7160" y="6613"/>
                    <a:pt x="6868" y="6905"/>
                    <a:pt x="6505" y="6905"/>
                  </a:cubicBezTo>
                  <a:cubicBezTo>
                    <a:pt x="6143" y="6905"/>
                    <a:pt x="5851" y="6613"/>
                    <a:pt x="5851" y="6251"/>
                  </a:cubicBezTo>
                  <a:lnTo>
                    <a:pt x="5851" y="4562"/>
                  </a:lnTo>
                  <a:lnTo>
                    <a:pt x="6234" y="3024"/>
                  </a:lnTo>
                  <a:close/>
                  <a:moveTo>
                    <a:pt x="3599" y="2342"/>
                  </a:moveTo>
                  <a:lnTo>
                    <a:pt x="3919" y="2528"/>
                  </a:lnTo>
                  <a:lnTo>
                    <a:pt x="1284" y="7095"/>
                  </a:lnTo>
                  <a:lnTo>
                    <a:pt x="960" y="6909"/>
                  </a:lnTo>
                  <a:lnTo>
                    <a:pt x="3599" y="2342"/>
                  </a:lnTo>
                  <a:close/>
                  <a:moveTo>
                    <a:pt x="4283" y="6353"/>
                  </a:moveTo>
                  <a:cubicBezTo>
                    <a:pt x="4420" y="6353"/>
                    <a:pt x="4555" y="6417"/>
                    <a:pt x="4641" y="6536"/>
                  </a:cubicBezTo>
                  <a:cubicBezTo>
                    <a:pt x="4785" y="6733"/>
                    <a:pt x="4743" y="7011"/>
                    <a:pt x="4542" y="7151"/>
                  </a:cubicBezTo>
                  <a:lnTo>
                    <a:pt x="3124" y="8179"/>
                  </a:lnTo>
                  <a:cubicBezTo>
                    <a:pt x="3046" y="8236"/>
                    <a:pt x="2956" y="8263"/>
                    <a:pt x="2866" y="8263"/>
                  </a:cubicBezTo>
                  <a:cubicBezTo>
                    <a:pt x="2728" y="8263"/>
                    <a:pt x="2592" y="8199"/>
                    <a:pt x="2505" y="8080"/>
                  </a:cubicBezTo>
                  <a:lnTo>
                    <a:pt x="2508" y="8080"/>
                  </a:lnTo>
                  <a:cubicBezTo>
                    <a:pt x="2364" y="7883"/>
                    <a:pt x="2410" y="7609"/>
                    <a:pt x="2607" y="7465"/>
                  </a:cubicBezTo>
                  <a:lnTo>
                    <a:pt x="4025" y="6437"/>
                  </a:lnTo>
                  <a:cubicBezTo>
                    <a:pt x="4103" y="6380"/>
                    <a:pt x="4193" y="6353"/>
                    <a:pt x="4283" y="6353"/>
                  </a:cubicBezTo>
                  <a:close/>
                  <a:moveTo>
                    <a:pt x="5069" y="7372"/>
                  </a:moveTo>
                  <a:cubicBezTo>
                    <a:pt x="5203" y="7372"/>
                    <a:pt x="5333" y="7433"/>
                    <a:pt x="5418" y="7545"/>
                  </a:cubicBezTo>
                  <a:cubicBezTo>
                    <a:pt x="5566" y="7743"/>
                    <a:pt x="5524" y="8024"/>
                    <a:pt x="5327" y="8172"/>
                  </a:cubicBezTo>
                  <a:lnTo>
                    <a:pt x="4222" y="8970"/>
                  </a:lnTo>
                  <a:cubicBezTo>
                    <a:pt x="4144" y="9026"/>
                    <a:pt x="4054" y="9052"/>
                    <a:pt x="3965" y="9052"/>
                  </a:cubicBezTo>
                  <a:cubicBezTo>
                    <a:pt x="3831" y="9052"/>
                    <a:pt x="3700" y="8993"/>
                    <a:pt x="3613" y="8879"/>
                  </a:cubicBezTo>
                  <a:lnTo>
                    <a:pt x="3613" y="8875"/>
                  </a:lnTo>
                  <a:cubicBezTo>
                    <a:pt x="3462" y="8678"/>
                    <a:pt x="3522" y="8386"/>
                    <a:pt x="3719" y="8246"/>
                  </a:cubicBezTo>
                  <a:lnTo>
                    <a:pt x="4778" y="7479"/>
                  </a:lnTo>
                  <a:cubicBezTo>
                    <a:pt x="4813" y="7450"/>
                    <a:pt x="4855" y="7426"/>
                    <a:pt x="4894" y="7408"/>
                  </a:cubicBezTo>
                  <a:cubicBezTo>
                    <a:pt x="4951" y="7384"/>
                    <a:pt x="5010" y="7372"/>
                    <a:pt x="5069" y="7372"/>
                  </a:cubicBezTo>
                  <a:close/>
                  <a:moveTo>
                    <a:pt x="5849" y="8392"/>
                  </a:moveTo>
                  <a:cubicBezTo>
                    <a:pt x="5982" y="8392"/>
                    <a:pt x="6113" y="8453"/>
                    <a:pt x="6199" y="8566"/>
                  </a:cubicBezTo>
                  <a:cubicBezTo>
                    <a:pt x="6351" y="8763"/>
                    <a:pt x="6308" y="9044"/>
                    <a:pt x="6108" y="9192"/>
                  </a:cubicBezTo>
                  <a:lnTo>
                    <a:pt x="5323" y="9759"/>
                  </a:lnTo>
                  <a:cubicBezTo>
                    <a:pt x="5249" y="9814"/>
                    <a:pt x="5159" y="9843"/>
                    <a:pt x="5070" y="9843"/>
                  </a:cubicBezTo>
                  <a:cubicBezTo>
                    <a:pt x="5045" y="9843"/>
                    <a:pt x="5020" y="9841"/>
                    <a:pt x="4996" y="9836"/>
                  </a:cubicBezTo>
                  <a:cubicBezTo>
                    <a:pt x="4605" y="9776"/>
                    <a:pt x="4486" y="9277"/>
                    <a:pt x="4806" y="9044"/>
                  </a:cubicBezTo>
                  <a:lnTo>
                    <a:pt x="5562" y="8499"/>
                  </a:lnTo>
                  <a:lnTo>
                    <a:pt x="5591" y="8478"/>
                  </a:lnTo>
                  <a:cubicBezTo>
                    <a:pt x="5669" y="8420"/>
                    <a:pt x="5759" y="8392"/>
                    <a:pt x="5849" y="8392"/>
                  </a:cubicBezTo>
                  <a:close/>
                  <a:moveTo>
                    <a:pt x="3866" y="3422"/>
                  </a:moveTo>
                  <a:lnTo>
                    <a:pt x="4239" y="3636"/>
                  </a:lnTo>
                  <a:cubicBezTo>
                    <a:pt x="4269" y="3657"/>
                    <a:pt x="4306" y="3665"/>
                    <a:pt x="4342" y="3665"/>
                  </a:cubicBezTo>
                  <a:cubicBezTo>
                    <a:pt x="4349" y="3665"/>
                    <a:pt x="4356" y="3665"/>
                    <a:pt x="4363" y="3665"/>
                  </a:cubicBezTo>
                  <a:lnTo>
                    <a:pt x="5306" y="3552"/>
                  </a:lnTo>
                  <a:lnTo>
                    <a:pt x="5650" y="3696"/>
                  </a:lnTo>
                  <a:lnTo>
                    <a:pt x="5453" y="4484"/>
                  </a:lnTo>
                  <a:cubicBezTo>
                    <a:pt x="5450" y="4502"/>
                    <a:pt x="5446" y="4520"/>
                    <a:pt x="5446" y="4534"/>
                  </a:cubicBezTo>
                  <a:lnTo>
                    <a:pt x="5446" y="6247"/>
                  </a:lnTo>
                  <a:cubicBezTo>
                    <a:pt x="5446" y="6831"/>
                    <a:pt x="5921" y="7306"/>
                    <a:pt x="6505" y="7306"/>
                  </a:cubicBezTo>
                  <a:cubicBezTo>
                    <a:pt x="7086" y="7306"/>
                    <a:pt x="7561" y="6831"/>
                    <a:pt x="7561" y="6247"/>
                  </a:cubicBezTo>
                  <a:lnTo>
                    <a:pt x="7561" y="4593"/>
                  </a:lnTo>
                  <a:lnTo>
                    <a:pt x="7596" y="4537"/>
                  </a:lnTo>
                  <a:lnTo>
                    <a:pt x="11780" y="6817"/>
                  </a:lnTo>
                  <a:cubicBezTo>
                    <a:pt x="11991" y="6933"/>
                    <a:pt x="12072" y="7201"/>
                    <a:pt x="11955" y="7415"/>
                  </a:cubicBezTo>
                  <a:cubicBezTo>
                    <a:pt x="11875" y="7561"/>
                    <a:pt x="11723" y="7643"/>
                    <a:pt x="11566" y="7643"/>
                  </a:cubicBezTo>
                  <a:cubicBezTo>
                    <a:pt x="11496" y="7643"/>
                    <a:pt x="11424" y="7626"/>
                    <a:pt x="11357" y="7591"/>
                  </a:cubicBezTo>
                  <a:lnTo>
                    <a:pt x="9035" y="6325"/>
                  </a:lnTo>
                  <a:cubicBezTo>
                    <a:pt x="9002" y="6308"/>
                    <a:pt x="8971" y="6301"/>
                    <a:pt x="8941" y="6301"/>
                  </a:cubicBezTo>
                  <a:cubicBezTo>
                    <a:pt x="8762" y="6301"/>
                    <a:pt x="8652" y="6565"/>
                    <a:pt x="8845" y="6676"/>
                  </a:cubicBezTo>
                  <a:lnTo>
                    <a:pt x="10791" y="7739"/>
                  </a:lnTo>
                  <a:cubicBezTo>
                    <a:pt x="11002" y="7855"/>
                    <a:pt x="11083" y="8123"/>
                    <a:pt x="10967" y="8337"/>
                  </a:cubicBezTo>
                  <a:cubicBezTo>
                    <a:pt x="10885" y="8484"/>
                    <a:pt x="10733" y="8567"/>
                    <a:pt x="10577" y="8567"/>
                  </a:cubicBezTo>
                  <a:cubicBezTo>
                    <a:pt x="10505" y="8567"/>
                    <a:pt x="10433" y="8550"/>
                    <a:pt x="10365" y="8513"/>
                  </a:cubicBezTo>
                  <a:lnTo>
                    <a:pt x="8395" y="7436"/>
                  </a:lnTo>
                  <a:cubicBezTo>
                    <a:pt x="8362" y="7420"/>
                    <a:pt x="8329" y="7413"/>
                    <a:pt x="8299" y="7413"/>
                  </a:cubicBezTo>
                  <a:cubicBezTo>
                    <a:pt x="8118" y="7413"/>
                    <a:pt x="8008" y="7677"/>
                    <a:pt x="8201" y="7788"/>
                  </a:cubicBezTo>
                  <a:lnTo>
                    <a:pt x="9799" y="8661"/>
                  </a:lnTo>
                  <a:cubicBezTo>
                    <a:pt x="10013" y="8777"/>
                    <a:pt x="10091" y="9044"/>
                    <a:pt x="9975" y="9259"/>
                  </a:cubicBezTo>
                  <a:cubicBezTo>
                    <a:pt x="9895" y="9406"/>
                    <a:pt x="9743" y="9489"/>
                    <a:pt x="9587" y="9489"/>
                  </a:cubicBezTo>
                  <a:cubicBezTo>
                    <a:pt x="9515" y="9489"/>
                    <a:pt x="9443" y="9471"/>
                    <a:pt x="9376" y="9435"/>
                  </a:cubicBezTo>
                  <a:lnTo>
                    <a:pt x="7705" y="8524"/>
                  </a:lnTo>
                  <a:cubicBezTo>
                    <a:pt x="7672" y="8507"/>
                    <a:pt x="7640" y="8500"/>
                    <a:pt x="7610" y="8500"/>
                  </a:cubicBezTo>
                  <a:cubicBezTo>
                    <a:pt x="7428" y="8500"/>
                    <a:pt x="7319" y="8764"/>
                    <a:pt x="7512" y="8875"/>
                  </a:cubicBezTo>
                  <a:lnTo>
                    <a:pt x="8810" y="9583"/>
                  </a:lnTo>
                  <a:cubicBezTo>
                    <a:pt x="9021" y="9699"/>
                    <a:pt x="9102" y="9970"/>
                    <a:pt x="8986" y="10181"/>
                  </a:cubicBezTo>
                  <a:cubicBezTo>
                    <a:pt x="8903" y="10329"/>
                    <a:pt x="8750" y="10413"/>
                    <a:pt x="8593" y="10413"/>
                  </a:cubicBezTo>
                  <a:cubicBezTo>
                    <a:pt x="8522" y="10413"/>
                    <a:pt x="8451" y="10396"/>
                    <a:pt x="8384" y="10360"/>
                  </a:cubicBezTo>
                  <a:lnTo>
                    <a:pt x="7476" y="9864"/>
                  </a:lnTo>
                  <a:cubicBezTo>
                    <a:pt x="7480" y="9410"/>
                    <a:pt x="7128" y="9030"/>
                    <a:pt x="6674" y="9006"/>
                  </a:cubicBezTo>
                  <a:cubicBezTo>
                    <a:pt x="6678" y="8988"/>
                    <a:pt x="6681" y="8970"/>
                    <a:pt x="6685" y="8953"/>
                  </a:cubicBezTo>
                  <a:cubicBezTo>
                    <a:pt x="6755" y="8460"/>
                    <a:pt x="6389" y="8013"/>
                    <a:pt x="5893" y="7989"/>
                  </a:cubicBezTo>
                  <a:cubicBezTo>
                    <a:pt x="5897" y="7968"/>
                    <a:pt x="5900" y="7954"/>
                    <a:pt x="5900" y="7933"/>
                  </a:cubicBezTo>
                  <a:cubicBezTo>
                    <a:pt x="5974" y="7440"/>
                    <a:pt x="5605" y="6993"/>
                    <a:pt x="5108" y="6968"/>
                  </a:cubicBezTo>
                  <a:cubicBezTo>
                    <a:pt x="5112" y="6951"/>
                    <a:pt x="5116" y="6933"/>
                    <a:pt x="5119" y="6912"/>
                  </a:cubicBezTo>
                  <a:cubicBezTo>
                    <a:pt x="5154" y="6687"/>
                    <a:pt x="5094" y="6458"/>
                    <a:pt x="4954" y="6279"/>
                  </a:cubicBezTo>
                  <a:cubicBezTo>
                    <a:pt x="4788" y="6063"/>
                    <a:pt x="4537" y="5948"/>
                    <a:pt x="4283" y="5948"/>
                  </a:cubicBezTo>
                  <a:cubicBezTo>
                    <a:pt x="4111" y="5948"/>
                    <a:pt x="3938" y="6001"/>
                    <a:pt x="3789" y="6110"/>
                  </a:cubicBezTo>
                  <a:lnTo>
                    <a:pt x="2389" y="7120"/>
                  </a:lnTo>
                  <a:lnTo>
                    <a:pt x="1886" y="6852"/>
                  </a:lnTo>
                  <a:lnTo>
                    <a:pt x="3866" y="3422"/>
                  </a:lnTo>
                  <a:close/>
                  <a:moveTo>
                    <a:pt x="6637" y="9410"/>
                  </a:moveTo>
                  <a:cubicBezTo>
                    <a:pt x="6769" y="9410"/>
                    <a:pt x="6899" y="9470"/>
                    <a:pt x="6987" y="9583"/>
                  </a:cubicBezTo>
                  <a:cubicBezTo>
                    <a:pt x="7058" y="9678"/>
                    <a:pt x="7089" y="9797"/>
                    <a:pt x="7068" y="9917"/>
                  </a:cubicBezTo>
                  <a:cubicBezTo>
                    <a:pt x="7054" y="10033"/>
                    <a:pt x="6991" y="10139"/>
                    <a:pt x="6892" y="10209"/>
                  </a:cubicBezTo>
                  <a:lnTo>
                    <a:pt x="6424" y="10550"/>
                  </a:lnTo>
                  <a:cubicBezTo>
                    <a:pt x="6347" y="10606"/>
                    <a:pt x="6257" y="10633"/>
                    <a:pt x="6167" y="10633"/>
                  </a:cubicBezTo>
                  <a:cubicBezTo>
                    <a:pt x="6031" y="10633"/>
                    <a:pt x="5896" y="10570"/>
                    <a:pt x="5809" y="10448"/>
                  </a:cubicBezTo>
                  <a:cubicBezTo>
                    <a:pt x="5664" y="10251"/>
                    <a:pt x="5710" y="9977"/>
                    <a:pt x="5907" y="9832"/>
                  </a:cubicBezTo>
                  <a:lnTo>
                    <a:pt x="6347" y="9516"/>
                  </a:lnTo>
                  <a:lnTo>
                    <a:pt x="6379" y="9495"/>
                  </a:lnTo>
                  <a:cubicBezTo>
                    <a:pt x="6457" y="9438"/>
                    <a:pt x="6548" y="9410"/>
                    <a:pt x="6637" y="9410"/>
                  </a:cubicBezTo>
                  <a:close/>
                  <a:moveTo>
                    <a:pt x="290" y="0"/>
                  </a:moveTo>
                  <a:cubicBezTo>
                    <a:pt x="113" y="0"/>
                    <a:pt x="0" y="266"/>
                    <a:pt x="193" y="378"/>
                  </a:cubicBezTo>
                  <a:lnTo>
                    <a:pt x="3251" y="2141"/>
                  </a:lnTo>
                  <a:lnTo>
                    <a:pt x="612" y="6708"/>
                  </a:lnTo>
                  <a:lnTo>
                    <a:pt x="394" y="6581"/>
                  </a:lnTo>
                  <a:cubicBezTo>
                    <a:pt x="358" y="6561"/>
                    <a:pt x="323" y="6551"/>
                    <a:pt x="290" y="6551"/>
                  </a:cubicBezTo>
                  <a:cubicBezTo>
                    <a:pt x="113" y="6551"/>
                    <a:pt x="0" y="6817"/>
                    <a:pt x="193" y="6930"/>
                  </a:cubicBezTo>
                  <a:lnTo>
                    <a:pt x="1256" y="7545"/>
                  </a:lnTo>
                  <a:cubicBezTo>
                    <a:pt x="1287" y="7563"/>
                    <a:pt x="1321" y="7571"/>
                    <a:pt x="1354" y="7571"/>
                  </a:cubicBezTo>
                  <a:cubicBezTo>
                    <a:pt x="1424" y="7571"/>
                    <a:pt x="1492" y="7536"/>
                    <a:pt x="1530" y="7472"/>
                  </a:cubicBezTo>
                  <a:lnTo>
                    <a:pt x="1681" y="7208"/>
                  </a:lnTo>
                  <a:lnTo>
                    <a:pt x="2114" y="7436"/>
                  </a:lnTo>
                  <a:cubicBezTo>
                    <a:pt x="1816" y="8021"/>
                    <a:pt x="2265" y="8668"/>
                    <a:pt x="2861" y="8668"/>
                  </a:cubicBezTo>
                  <a:cubicBezTo>
                    <a:pt x="2946" y="8668"/>
                    <a:pt x="3034" y="8654"/>
                    <a:pt x="3124" y="8626"/>
                  </a:cubicBezTo>
                  <a:cubicBezTo>
                    <a:pt x="3124" y="8805"/>
                    <a:pt x="3184" y="8977"/>
                    <a:pt x="3289" y="9122"/>
                  </a:cubicBezTo>
                  <a:cubicBezTo>
                    <a:pt x="3454" y="9334"/>
                    <a:pt x="3705" y="9454"/>
                    <a:pt x="3966" y="9454"/>
                  </a:cubicBezTo>
                  <a:cubicBezTo>
                    <a:pt x="4051" y="9454"/>
                    <a:pt x="4137" y="9441"/>
                    <a:pt x="4222" y="9414"/>
                  </a:cubicBezTo>
                  <a:cubicBezTo>
                    <a:pt x="4225" y="9825"/>
                    <a:pt x="4524" y="10170"/>
                    <a:pt x="4929" y="10234"/>
                  </a:cubicBezTo>
                  <a:cubicBezTo>
                    <a:pt x="4975" y="10241"/>
                    <a:pt x="5021" y="10244"/>
                    <a:pt x="5066" y="10248"/>
                  </a:cubicBezTo>
                  <a:cubicBezTo>
                    <a:pt x="5151" y="10244"/>
                    <a:pt x="5239" y="10234"/>
                    <a:pt x="5320" y="10205"/>
                  </a:cubicBezTo>
                  <a:cubicBezTo>
                    <a:pt x="5327" y="10614"/>
                    <a:pt x="5626" y="10958"/>
                    <a:pt x="6030" y="11025"/>
                  </a:cubicBezTo>
                  <a:cubicBezTo>
                    <a:pt x="6076" y="11032"/>
                    <a:pt x="6122" y="11036"/>
                    <a:pt x="6168" y="11036"/>
                  </a:cubicBezTo>
                  <a:cubicBezTo>
                    <a:pt x="6343" y="11036"/>
                    <a:pt x="6516" y="10979"/>
                    <a:pt x="6660" y="10877"/>
                  </a:cubicBezTo>
                  <a:lnTo>
                    <a:pt x="7128" y="10536"/>
                  </a:lnTo>
                  <a:cubicBezTo>
                    <a:pt x="7227" y="10466"/>
                    <a:pt x="7308" y="10371"/>
                    <a:pt x="7367" y="10265"/>
                  </a:cubicBezTo>
                  <a:lnTo>
                    <a:pt x="8194" y="10716"/>
                  </a:lnTo>
                  <a:cubicBezTo>
                    <a:pt x="8325" y="10786"/>
                    <a:pt x="8462" y="10819"/>
                    <a:pt x="8595" y="10819"/>
                  </a:cubicBezTo>
                  <a:cubicBezTo>
                    <a:pt x="9069" y="10819"/>
                    <a:pt x="9493" y="10409"/>
                    <a:pt x="9433" y="9878"/>
                  </a:cubicBezTo>
                  <a:lnTo>
                    <a:pt x="9433" y="9878"/>
                  </a:lnTo>
                  <a:cubicBezTo>
                    <a:pt x="9485" y="9888"/>
                    <a:pt x="9536" y="9892"/>
                    <a:pt x="9587" y="9892"/>
                  </a:cubicBezTo>
                  <a:cubicBezTo>
                    <a:pt x="10077" y="9892"/>
                    <a:pt x="10482" y="9463"/>
                    <a:pt x="10425" y="8956"/>
                  </a:cubicBezTo>
                  <a:lnTo>
                    <a:pt x="10425" y="8956"/>
                  </a:lnTo>
                  <a:cubicBezTo>
                    <a:pt x="10477" y="8966"/>
                    <a:pt x="10529" y="8971"/>
                    <a:pt x="10579" y="8971"/>
                  </a:cubicBezTo>
                  <a:cubicBezTo>
                    <a:pt x="11070" y="8971"/>
                    <a:pt x="11475" y="8541"/>
                    <a:pt x="11417" y="8031"/>
                  </a:cubicBezTo>
                  <a:lnTo>
                    <a:pt x="11417" y="8031"/>
                  </a:lnTo>
                  <a:cubicBezTo>
                    <a:pt x="11466" y="8042"/>
                    <a:pt x="11516" y="8045"/>
                    <a:pt x="11568" y="8045"/>
                  </a:cubicBezTo>
                  <a:cubicBezTo>
                    <a:pt x="11649" y="8045"/>
                    <a:pt x="11730" y="8035"/>
                    <a:pt x="11808" y="8010"/>
                  </a:cubicBezTo>
                  <a:cubicBezTo>
                    <a:pt x="12255" y="7880"/>
                    <a:pt x="12508" y="7412"/>
                    <a:pt x="12378" y="6965"/>
                  </a:cubicBezTo>
                  <a:cubicBezTo>
                    <a:pt x="12364" y="6912"/>
                    <a:pt x="12342" y="6863"/>
                    <a:pt x="12318" y="6817"/>
                  </a:cubicBezTo>
                  <a:lnTo>
                    <a:pt x="12670" y="6567"/>
                  </a:lnTo>
                  <a:lnTo>
                    <a:pt x="12856" y="6810"/>
                  </a:lnTo>
                  <a:cubicBezTo>
                    <a:pt x="12897" y="6861"/>
                    <a:pt x="12957" y="6889"/>
                    <a:pt x="13018" y="6889"/>
                  </a:cubicBezTo>
                  <a:cubicBezTo>
                    <a:pt x="13061" y="6889"/>
                    <a:pt x="13104" y="6875"/>
                    <a:pt x="13141" y="6845"/>
                  </a:cubicBezTo>
                  <a:lnTo>
                    <a:pt x="13697" y="6405"/>
                  </a:lnTo>
                  <a:cubicBezTo>
                    <a:pt x="13848" y="6269"/>
                    <a:pt x="13725" y="6052"/>
                    <a:pt x="13564" y="6052"/>
                  </a:cubicBezTo>
                  <a:cubicBezTo>
                    <a:pt x="13526" y="6052"/>
                    <a:pt x="13486" y="6064"/>
                    <a:pt x="13447" y="6092"/>
                  </a:cubicBezTo>
                  <a:lnTo>
                    <a:pt x="13444" y="6092"/>
                  </a:lnTo>
                  <a:lnTo>
                    <a:pt x="13050" y="6405"/>
                  </a:lnTo>
                  <a:lnTo>
                    <a:pt x="9865" y="2226"/>
                  </a:lnTo>
                  <a:lnTo>
                    <a:pt x="11685" y="1057"/>
                  </a:lnTo>
                  <a:cubicBezTo>
                    <a:pt x="11871" y="938"/>
                    <a:pt x="11755" y="685"/>
                    <a:pt x="11582" y="685"/>
                  </a:cubicBezTo>
                  <a:cubicBezTo>
                    <a:pt x="11546" y="685"/>
                    <a:pt x="11508" y="695"/>
                    <a:pt x="11470" y="720"/>
                  </a:cubicBezTo>
                  <a:lnTo>
                    <a:pt x="9468" y="2007"/>
                  </a:lnTo>
                  <a:cubicBezTo>
                    <a:pt x="9369" y="2071"/>
                    <a:pt x="9345" y="2204"/>
                    <a:pt x="9415" y="2296"/>
                  </a:cubicBezTo>
                  <a:lnTo>
                    <a:pt x="9781" y="2774"/>
                  </a:lnTo>
                  <a:lnTo>
                    <a:pt x="9521" y="2975"/>
                  </a:lnTo>
                  <a:lnTo>
                    <a:pt x="8493" y="2634"/>
                  </a:lnTo>
                  <a:cubicBezTo>
                    <a:pt x="8472" y="2627"/>
                    <a:pt x="8451" y="2623"/>
                    <a:pt x="8430" y="2623"/>
                  </a:cubicBezTo>
                  <a:lnTo>
                    <a:pt x="6073" y="2623"/>
                  </a:lnTo>
                  <a:cubicBezTo>
                    <a:pt x="5981" y="2623"/>
                    <a:pt x="5900" y="2686"/>
                    <a:pt x="5879" y="2774"/>
                  </a:cubicBezTo>
                  <a:lnTo>
                    <a:pt x="5745" y="3306"/>
                  </a:lnTo>
                  <a:lnTo>
                    <a:pt x="5411" y="3165"/>
                  </a:lnTo>
                  <a:cubicBezTo>
                    <a:pt x="5387" y="3154"/>
                    <a:pt x="5361" y="3150"/>
                    <a:pt x="5335" y="3150"/>
                  </a:cubicBezTo>
                  <a:cubicBezTo>
                    <a:pt x="5328" y="3150"/>
                    <a:pt x="5320" y="3150"/>
                    <a:pt x="5313" y="3151"/>
                  </a:cubicBezTo>
                  <a:lnTo>
                    <a:pt x="4384" y="3260"/>
                  </a:lnTo>
                  <a:lnTo>
                    <a:pt x="4067" y="3077"/>
                  </a:lnTo>
                  <a:lnTo>
                    <a:pt x="4366" y="2556"/>
                  </a:lnTo>
                  <a:cubicBezTo>
                    <a:pt x="4422" y="2458"/>
                    <a:pt x="4387" y="2338"/>
                    <a:pt x="4292" y="2282"/>
                  </a:cubicBezTo>
                  <a:lnTo>
                    <a:pt x="394" y="30"/>
                  </a:lnTo>
                  <a:cubicBezTo>
                    <a:pt x="358" y="9"/>
                    <a:pt x="323" y="0"/>
                    <a:pt x="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165;p76">
              <a:extLst>
                <a:ext uri="{FF2B5EF4-FFF2-40B4-BE49-F238E27FC236}">
                  <a16:creationId xmlns:a16="http://schemas.microsoft.com/office/drawing/2014/main" id="{08B7FE98-53AD-475E-926F-C2073F503055}"/>
                </a:ext>
              </a:extLst>
            </p:cNvPr>
            <p:cNvSpPr/>
            <p:nvPr/>
          </p:nvSpPr>
          <p:spPr>
            <a:xfrm>
              <a:off x="3077657" y="2017372"/>
              <a:ext cx="44195" cy="29411"/>
            </a:xfrm>
            <a:custGeom>
              <a:avLst/>
              <a:gdLst/>
              <a:ahLst/>
              <a:cxnLst/>
              <a:rect l="l" t="t" r="r" b="b"/>
              <a:pathLst>
                <a:path w="1698" h="1130" extrusionOk="0">
                  <a:moveTo>
                    <a:pt x="1407" y="0"/>
                  </a:moveTo>
                  <a:cubicBezTo>
                    <a:pt x="1372" y="0"/>
                    <a:pt x="1334" y="11"/>
                    <a:pt x="1295" y="35"/>
                  </a:cubicBezTo>
                  <a:lnTo>
                    <a:pt x="169" y="757"/>
                  </a:lnTo>
                  <a:cubicBezTo>
                    <a:pt x="1" y="866"/>
                    <a:pt x="78" y="1130"/>
                    <a:pt x="279" y="1130"/>
                  </a:cubicBezTo>
                  <a:cubicBezTo>
                    <a:pt x="317" y="1130"/>
                    <a:pt x="356" y="1116"/>
                    <a:pt x="388" y="1095"/>
                  </a:cubicBezTo>
                  <a:lnTo>
                    <a:pt x="1514" y="373"/>
                  </a:lnTo>
                  <a:cubicBezTo>
                    <a:pt x="1698" y="253"/>
                    <a:pt x="1581" y="0"/>
                    <a:pt x="1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918687" y="1668804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3"/>
          <p:cNvSpPr txBox="1">
            <a:spLocks noGrp="1"/>
          </p:cNvSpPr>
          <p:nvPr>
            <p:ph type="ctrTitle"/>
          </p:nvPr>
        </p:nvSpPr>
        <p:spPr>
          <a:xfrm>
            <a:off x="1094216" y="3132098"/>
            <a:ext cx="2536489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</a:t>
            </a:r>
            <a:b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GRMS Teachers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954" name="Google Shape;954;p33"/>
          <p:cNvSpPr txBox="1"/>
          <p:nvPr/>
        </p:nvSpPr>
        <p:spPr>
          <a:xfrm rot="-545911">
            <a:off x="1637997" y="2201697"/>
            <a:ext cx="1765837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GRMS Teachers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20187922">
            <a:off x="3353382" y="986349"/>
            <a:ext cx="1252277" cy="526443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244613" y="262413"/>
            <a:ext cx="2008977" cy="1221148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C143286-C3BA-4AC4-83A3-4105BD58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01" y="1217678"/>
            <a:ext cx="4057420" cy="2685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53"/>
          <p:cNvGrpSpPr/>
          <p:nvPr/>
        </p:nvGrpSpPr>
        <p:grpSpPr>
          <a:xfrm>
            <a:off x="3532954" y="1312004"/>
            <a:ext cx="2321516" cy="3382940"/>
            <a:chOff x="1282190" y="1486412"/>
            <a:chExt cx="1838815" cy="2706778"/>
          </a:xfrm>
        </p:grpSpPr>
        <p:grpSp>
          <p:nvGrpSpPr>
            <p:cNvPr id="2222" name="Google Shape;2222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23" name="Google Shape;2223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26" name="Google Shape;2226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8" name="Google Shape;2228;p53"/>
          <p:cNvGrpSpPr/>
          <p:nvPr/>
        </p:nvGrpSpPr>
        <p:grpSpPr>
          <a:xfrm>
            <a:off x="5939853" y="1269539"/>
            <a:ext cx="2308101" cy="3358607"/>
            <a:chOff x="1282190" y="1486412"/>
            <a:chExt cx="1838815" cy="2706778"/>
          </a:xfrm>
        </p:grpSpPr>
        <p:grpSp>
          <p:nvGrpSpPr>
            <p:cNvPr id="2229" name="Google Shape;2229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0" name="Google Shape;2230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33" name="Google Shape;2233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53"/>
          <p:cNvGrpSpPr/>
          <p:nvPr/>
        </p:nvGrpSpPr>
        <p:grpSpPr>
          <a:xfrm>
            <a:off x="1209294" y="1300277"/>
            <a:ext cx="2167771" cy="3394668"/>
            <a:chOff x="1282190" y="1486412"/>
            <a:chExt cx="1838815" cy="2706778"/>
          </a:xfrm>
        </p:grpSpPr>
        <p:grpSp>
          <p:nvGrpSpPr>
            <p:cNvPr id="2236" name="Google Shape;2236;p53"/>
            <p:cNvGrpSpPr/>
            <p:nvPr/>
          </p:nvGrpSpPr>
          <p:grpSpPr>
            <a:xfrm>
              <a:off x="1282190" y="1776851"/>
              <a:ext cx="1838815" cy="2416338"/>
              <a:chOff x="3109075" y="715403"/>
              <a:chExt cx="1313439" cy="1136566"/>
            </a:xfrm>
          </p:grpSpPr>
          <p:sp>
            <p:nvSpPr>
              <p:cNvPr id="2237" name="Google Shape;2237;p53"/>
              <p:cNvSpPr/>
              <p:nvPr/>
            </p:nvSpPr>
            <p:spPr>
              <a:xfrm>
                <a:off x="3116665" y="722234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3"/>
              <p:cNvSpPr/>
              <p:nvPr/>
            </p:nvSpPr>
            <p:spPr>
              <a:xfrm>
                <a:off x="3109075" y="715403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9" name="Google Shape;2239;p53"/>
            <p:cNvGrpSpPr/>
            <p:nvPr/>
          </p:nvGrpSpPr>
          <p:grpSpPr>
            <a:xfrm>
              <a:off x="1303598" y="1486412"/>
              <a:ext cx="1776231" cy="362376"/>
              <a:chOff x="3124292" y="481000"/>
              <a:chExt cx="1268737" cy="258840"/>
            </a:xfrm>
          </p:grpSpPr>
          <p:sp>
            <p:nvSpPr>
              <p:cNvPr id="2240" name="Google Shape;2240;p53"/>
              <p:cNvSpPr/>
              <p:nvPr/>
            </p:nvSpPr>
            <p:spPr>
              <a:xfrm>
                <a:off x="3131882" y="487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3"/>
              <p:cNvSpPr/>
              <p:nvPr/>
            </p:nvSpPr>
            <p:spPr>
              <a:xfrm>
                <a:off x="3124292" y="48100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8" name="Google Shape;2248;p53"/>
          <p:cNvSpPr/>
          <p:nvPr/>
        </p:nvSpPr>
        <p:spPr>
          <a:xfrm rot="326891">
            <a:off x="6047743" y="1660964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6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GRMS Communication</a:t>
            </a:r>
            <a:endParaRPr dirty="0"/>
          </a:p>
        </p:txBody>
      </p:sp>
      <p:grpSp>
        <p:nvGrpSpPr>
          <p:cNvPr id="2250" name="Google Shape;2250;p53"/>
          <p:cNvGrpSpPr/>
          <p:nvPr/>
        </p:nvGrpSpPr>
        <p:grpSpPr>
          <a:xfrm flipH="1">
            <a:off x="722814" y="938650"/>
            <a:ext cx="2036227" cy="176025"/>
            <a:chOff x="4345425" y="2175475"/>
            <a:chExt cx="800750" cy="176025"/>
          </a:xfrm>
        </p:grpSpPr>
        <p:sp>
          <p:nvSpPr>
            <p:cNvPr id="2251" name="Google Shape;2251;p5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3" name="Google Shape;2253;p53"/>
          <p:cNvSpPr txBox="1"/>
          <p:nvPr/>
        </p:nvSpPr>
        <p:spPr>
          <a:xfrm>
            <a:off x="3540051" y="1673980"/>
            <a:ext cx="2178246" cy="2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&amp; Parent Access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use their school S# and password to access HAC.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Parents can create a new account through the SJCSD website.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Please contact Lisa Greve for assistance.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Lisa.greve@stjohns.k12.fl.us</a:t>
            </a:r>
            <a:endParaRPr lang="en-US" sz="1200" dirty="0">
              <a:solidFill>
                <a:srgbClr val="0000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4" name="Google Shape;2254;p53"/>
          <p:cNvSpPr txBox="1"/>
          <p:nvPr/>
        </p:nvSpPr>
        <p:spPr>
          <a:xfrm>
            <a:off x="5969256" y="1697363"/>
            <a:ext cx="2254425" cy="275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GRMS Weekly email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Mr. Wilson sends out a weekly email to all parents every week.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If you are not receiving this email please check your email address listed in </a:t>
            </a:r>
            <a:r>
              <a:rPr lang="en-US" sz="2400" b="1" dirty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HAC</a:t>
            </a: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5" name="Google Shape;2255;p53"/>
          <p:cNvSpPr txBox="1"/>
          <p:nvPr/>
        </p:nvSpPr>
        <p:spPr>
          <a:xfrm>
            <a:off x="3590787" y="1366871"/>
            <a:ext cx="2021302" cy="23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Home Access Center - HAC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6" name="Google Shape;2256;p53"/>
          <p:cNvSpPr txBox="1"/>
          <p:nvPr/>
        </p:nvSpPr>
        <p:spPr>
          <a:xfrm>
            <a:off x="6085391" y="1383127"/>
            <a:ext cx="2008736" cy="2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Email</a:t>
            </a:r>
            <a:endParaRPr sz="19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7" name="Google Shape;2257;p53"/>
          <p:cNvSpPr txBox="1"/>
          <p:nvPr/>
        </p:nvSpPr>
        <p:spPr>
          <a:xfrm>
            <a:off x="1626414" y="1394723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Schoology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58" name="Google Shape;2258;p53"/>
          <p:cNvSpPr txBox="1"/>
          <p:nvPr/>
        </p:nvSpPr>
        <p:spPr>
          <a:xfrm>
            <a:off x="1257756" y="1925010"/>
            <a:ext cx="2040995" cy="240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 &amp; Parent Access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Students use schoology for class assignments, information, &amp; calendar.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Schoology is a great place to find assignments when you are absent!</a:t>
            </a:r>
            <a:endParaRPr sz="16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259" name="Google Shape;2259;p53"/>
          <p:cNvGrpSpPr/>
          <p:nvPr/>
        </p:nvGrpSpPr>
        <p:grpSpPr>
          <a:xfrm>
            <a:off x="5999616" y="880214"/>
            <a:ext cx="1745583" cy="230173"/>
            <a:chOff x="1394800" y="3522000"/>
            <a:chExt cx="1048650" cy="138275"/>
          </a:xfrm>
        </p:grpSpPr>
        <p:sp>
          <p:nvSpPr>
            <p:cNvPr id="2260" name="Google Shape;2260;p5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9" name="Google Shape;2269;p53"/>
          <p:cNvSpPr/>
          <p:nvPr/>
        </p:nvSpPr>
        <p:spPr>
          <a:xfrm rot="8340973">
            <a:off x="5467316" y="4421732"/>
            <a:ext cx="1329676" cy="59746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48;p53">
            <a:extLst>
              <a:ext uri="{FF2B5EF4-FFF2-40B4-BE49-F238E27FC236}">
                <a16:creationId xmlns:a16="http://schemas.microsoft.com/office/drawing/2014/main" id="{AADB6A8C-DE49-4B60-BC78-E74477A098E5}"/>
              </a:ext>
            </a:extLst>
          </p:cNvPr>
          <p:cNvSpPr/>
          <p:nvPr/>
        </p:nvSpPr>
        <p:spPr>
          <a:xfrm rot="326891">
            <a:off x="3648786" y="1728129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248;p53">
            <a:extLst>
              <a:ext uri="{FF2B5EF4-FFF2-40B4-BE49-F238E27FC236}">
                <a16:creationId xmlns:a16="http://schemas.microsoft.com/office/drawing/2014/main" id="{14CAA7F7-29C0-4074-BC16-AD67CA5A1EB8}"/>
              </a:ext>
            </a:extLst>
          </p:cNvPr>
          <p:cNvSpPr/>
          <p:nvPr/>
        </p:nvSpPr>
        <p:spPr>
          <a:xfrm rot="326891">
            <a:off x="1270637" y="1734932"/>
            <a:ext cx="1952725" cy="610881"/>
          </a:xfrm>
          <a:custGeom>
            <a:avLst/>
            <a:gdLst/>
            <a:ahLst/>
            <a:cxnLst/>
            <a:rect l="l" t="t" r="r" b="b"/>
            <a:pathLst>
              <a:path w="32030" h="6223" extrusionOk="0">
                <a:moveTo>
                  <a:pt x="28845" y="0"/>
                </a:moveTo>
                <a:cubicBezTo>
                  <a:pt x="27445" y="0"/>
                  <a:pt x="25887" y="355"/>
                  <a:pt x="24736" y="435"/>
                </a:cubicBezTo>
                <a:cubicBezTo>
                  <a:pt x="22004" y="611"/>
                  <a:pt x="19247" y="811"/>
                  <a:pt x="16490" y="987"/>
                </a:cubicBezTo>
                <a:cubicBezTo>
                  <a:pt x="11578" y="1338"/>
                  <a:pt x="6240" y="1112"/>
                  <a:pt x="1603" y="3042"/>
                </a:cubicBezTo>
                <a:cubicBezTo>
                  <a:pt x="0" y="3697"/>
                  <a:pt x="919" y="6222"/>
                  <a:pt x="2308" y="6222"/>
                </a:cubicBezTo>
                <a:cubicBezTo>
                  <a:pt x="2461" y="6222"/>
                  <a:pt x="2620" y="6192"/>
                  <a:pt x="2781" y="6125"/>
                </a:cubicBezTo>
                <a:cubicBezTo>
                  <a:pt x="6967" y="4370"/>
                  <a:pt x="11653" y="4546"/>
                  <a:pt x="16115" y="4220"/>
                </a:cubicBezTo>
                <a:cubicBezTo>
                  <a:pt x="18596" y="4069"/>
                  <a:pt x="21052" y="3894"/>
                  <a:pt x="23533" y="3719"/>
                </a:cubicBezTo>
                <a:cubicBezTo>
                  <a:pt x="24636" y="3643"/>
                  <a:pt x="25739" y="3568"/>
                  <a:pt x="26841" y="3493"/>
                </a:cubicBezTo>
                <a:cubicBezTo>
                  <a:pt x="27393" y="3468"/>
                  <a:pt x="27944" y="3418"/>
                  <a:pt x="28496" y="3393"/>
                </a:cubicBezTo>
                <a:cubicBezTo>
                  <a:pt x="28558" y="3393"/>
                  <a:pt x="29066" y="3437"/>
                  <a:pt x="29482" y="3437"/>
                </a:cubicBezTo>
                <a:cubicBezTo>
                  <a:pt x="29580" y="3437"/>
                  <a:pt x="29673" y="3434"/>
                  <a:pt x="29754" y="3428"/>
                </a:cubicBezTo>
                <a:lnTo>
                  <a:pt x="29754" y="3428"/>
                </a:lnTo>
                <a:cubicBezTo>
                  <a:pt x="30007" y="3587"/>
                  <a:pt x="30293" y="3683"/>
                  <a:pt x="30597" y="3683"/>
                </a:cubicBezTo>
                <a:cubicBezTo>
                  <a:pt x="30664" y="3683"/>
                  <a:pt x="30732" y="3678"/>
                  <a:pt x="30801" y="3668"/>
                </a:cubicBezTo>
                <a:cubicBezTo>
                  <a:pt x="30877" y="3668"/>
                  <a:pt x="30952" y="3643"/>
                  <a:pt x="31002" y="3643"/>
                </a:cubicBezTo>
                <a:cubicBezTo>
                  <a:pt x="31528" y="3568"/>
                  <a:pt x="31829" y="2992"/>
                  <a:pt x="31904" y="2516"/>
                </a:cubicBezTo>
                <a:lnTo>
                  <a:pt x="31929" y="2265"/>
                </a:lnTo>
                <a:cubicBezTo>
                  <a:pt x="32029" y="1563"/>
                  <a:pt x="31578" y="811"/>
                  <a:pt x="30977" y="460"/>
                </a:cubicBezTo>
                <a:cubicBezTo>
                  <a:pt x="30386" y="115"/>
                  <a:pt x="29641" y="0"/>
                  <a:pt x="28845" y="0"/>
                </a:cubicBezTo>
                <a:close/>
              </a:path>
            </a:pathLst>
          </a:custGeom>
          <a:solidFill>
            <a:schemeClr val="accent3">
              <a:alpha val="424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249;p53">
            <a:extLst>
              <a:ext uri="{FF2B5EF4-FFF2-40B4-BE49-F238E27FC236}">
                <a16:creationId xmlns:a16="http://schemas.microsoft.com/office/drawing/2014/main" id="{75D56F00-5F9C-4879-9FB8-A89406609E85}"/>
              </a:ext>
            </a:extLst>
          </p:cNvPr>
          <p:cNvSpPr txBox="1">
            <a:spLocks/>
          </p:cNvSpPr>
          <p:nvPr/>
        </p:nvSpPr>
        <p:spPr>
          <a:xfrm>
            <a:off x="4121618" y="4682297"/>
            <a:ext cx="1194897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HAC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8" name="Google Shape;2249;p53">
            <a:extLst>
              <a:ext uri="{FF2B5EF4-FFF2-40B4-BE49-F238E27FC236}">
                <a16:creationId xmlns:a16="http://schemas.microsoft.com/office/drawing/2014/main" id="{36C3604B-2A46-4515-95CD-59033F80F325}"/>
              </a:ext>
            </a:extLst>
          </p:cNvPr>
          <p:cNvSpPr txBox="1">
            <a:spLocks/>
          </p:cNvSpPr>
          <p:nvPr/>
        </p:nvSpPr>
        <p:spPr>
          <a:xfrm>
            <a:off x="1161081" y="4634677"/>
            <a:ext cx="2276724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more information on Schoology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49" name="Google Shape;17700;p76">
            <a:extLst>
              <a:ext uri="{FF2B5EF4-FFF2-40B4-BE49-F238E27FC236}">
                <a16:creationId xmlns:a16="http://schemas.microsoft.com/office/drawing/2014/main" id="{0E4BEFE9-B45A-4666-A3EE-BAD706741FA1}"/>
              </a:ext>
            </a:extLst>
          </p:cNvPr>
          <p:cNvGrpSpPr/>
          <p:nvPr/>
        </p:nvGrpSpPr>
        <p:grpSpPr>
          <a:xfrm>
            <a:off x="656730" y="4694943"/>
            <a:ext cx="371829" cy="355978"/>
            <a:chOff x="5605734" y="1525687"/>
            <a:chExt cx="371829" cy="355978"/>
          </a:xfrm>
        </p:grpSpPr>
        <p:sp>
          <p:nvSpPr>
            <p:cNvPr id="50" name="Google Shape;17701;p76">
              <a:extLst>
                <a:ext uri="{FF2B5EF4-FFF2-40B4-BE49-F238E27FC236}">
                  <a16:creationId xmlns:a16="http://schemas.microsoft.com/office/drawing/2014/main" id="{6F2AC7F6-8CF5-4E23-8FFF-692755F715BD}"/>
                </a:ext>
              </a:extLst>
            </p:cNvPr>
            <p:cNvSpPr/>
            <p:nvPr/>
          </p:nvSpPr>
          <p:spPr>
            <a:xfrm>
              <a:off x="5727621" y="1738045"/>
              <a:ext cx="9552" cy="20015"/>
            </a:xfrm>
            <a:custGeom>
              <a:avLst/>
              <a:gdLst/>
              <a:ahLst/>
              <a:cxnLst/>
              <a:rect l="l" t="t" r="r" b="b"/>
              <a:pathLst>
                <a:path w="367" h="769" extrusionOk="0">
                  <a:moveTo>
                    <a:pt x="325" y="1"/>
                  </a:moveTo>
                  <a:lnTo>
                    <a:pt x="1" y="325"/>
                  </a:lnTo>
                  <a:cubicBezTo>
                    <a:pt x="110" y="483"/>
                    <a:pt x="230" y="631"/>
                    <a:pt x="367" y="768"/>
                  </a:cubicBezTo>
                  <a:cubicBezTo>
                    <a:pt x="335" y="515"/>
                    <a:pt x="321" y="258"/>
                    <a:pt x="325" y="1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702;p76">
              <a:extLst>
                <a:ext uri="{FF2B5EF4-FFF2-40B4-BE49-F238E27FC236}">
                  <a16:creationId xmlns:a16="http://schemas.microsoft.com/office/drawing/2014/main" id="{A2DC6443-140A-4EFD-90A7-C3720DE5753F}"/>
                </a:ext>
              </a:extLst>
            </p:cNvPr>
            <p:cNvSpPr/>
            <p:nvPr/>
          </p:nvSpPr>
          <p:spPr>
            <a:xfrm>
              <a:off x="5737147" y="1553796"/>
              <a:ext cx="234300" cy="246376"/>
            </a:xfrm>
            <a:custGeom>
              <a:avLst/>
              <a:gdLst/>
              <a:ahLst/>
              <a:cxnLst/>
              <a:rect l="l" t="t" r="r" b="b"/>
              <a:pathLst>
                <a:path w="9002" h="9466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7847" y="1"/>
                    <a:pt x="8178" y="2207"/>
                    <a:pt x="7024" y="3361"/>
                  </a:cubicBezTo>
                  <a:lnTo>
                    <a:pt x="3361" y="7024"/>
                  </a:lnTo>
                  <a:cubicBezTo>
                    <a:pt x="2627" y="7757"/>
                    <a:pt x="1469" y="7891"/>
                    <a:pt x="722" y="7891"/>
                  </a:cubicBezTo>
                  <a:cubicBezTo>
                    <a:pt x="294" y="7891"/>
                    <a:pt x="1" y="7847"/>
                    <a:pt x="1" y="7847"/>
                  </a:cubicBezTo>
                  <a:lnTo>
                    <a:pt x="1" y="7847"/>
                  </a:lnTo>
                  <a:cubicBezTo>
                    <a:pt x="363" y="8209"/>
                    <a:pt x="814" y="8470"/>
                    <a:pt x="1306" y="8607"/>
                  </a:cubicBezTo>
                  <a:lnTo>
                    <a:pt x="2165" y="9466"/>
                  </a:lnTo>
                  <a:cubicBezTo>
                    <a:pt x="2897" y="9001"/>
                    <a:pt x="3572" y="8456"/>
                    <a:pt x="4184" y="7847"/>
                  </a:cubicBezTo>
                  <a:lnTo>
                    <a:pt x="7847" y="4184"/>
                  </a:lnTo>
                  <a:cubicBezTo>
                    <a:pt x="9001" y="3030"/>
                    <a:pt x="9001" y="1158"/>
                    <a:pt x="784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703;p76">
              <a:extLst>
                <a:ext uri="{FF2B5EF4-FFF2-40B4-BE49-F238E27FC236}">
                  <a16:creationId xmlns:a16="http://schemas.microsoft.com/office/drawing/2014/main" id="{7522E1B5-169E-4A24-8D88-41561DCC753C}"/>
                </a:ext>
              </a:extLst>
            </p:cNvPr>
            <p:cNvSpPr/>
            <p:nvPr/>
          </p:nvSpPr>
          <p:spPr>
            <a:xfrm>
              <a:off x="5715544" y="1531283"/>
              <a:ext cx="247001" cy="238932"/>
            </a:xfrm>
            <a:custGeom>
              <a:avLst/>
              <a:gdLst/>
              <a:ahLst/>
              <a:cxnLst/>
              <a:rect l="l" t="t" r="r" b="b"/>
              <a:pathLst>
                <a:path w="9490" h="9180" extrusionOk="0">
                  <a:moveTo>
                    <a:pt x="6584" y="1507"/>
                  </a:moveTo>
                  <a:cubicBezTo>
                    <a:pt x="6956" y="1507"/>
                    <a:pt x="7328" y="1649"/>
                    <a:pt x="7611" y="1932"/>
                  </a:cubicBezTo>
                  <a:cubicBezTo>
                    <a:pt x="8177" y="2498"/>
                    <a:pt x="8177" y="3420"/>
                    <a:pt x="7611" y="3987"/>
                  </a:cubicBezTo>
                  <a:lnTo>
                    <a:pt x="5774" y="5823"/>
                  </a:lnTo>
                  <a:lnTo>
                    <a:pt x="5391" y="5918"/>
                  </a:lnTo>
                  <a:lnTo>
                    <a:pt x="4050" y="7547"/>
                  </a:lnTo>
                  <a:lnTo>
                    <a:pt x="3952" y="7646"/>
                  </a:lnTo>
                  <a:cubicBezTo>
                    <a:pt x="3667" y="7929"/>
                    <a:pt x="3295" y="8071"/>
                    <a:pt x="2923" y="8071"/>
                  </a:cubicBezTo>
                  <a:cubicBezTo>
                    <a:pt x="2551" y="8071"/>
                    <a:pt x="2180" y="7929"/>
                    <a:pt x="1897" y="7646"/>
                  </a:cubicBezTo>
                  <a:cubicBezTo>
                    <a:pt x="1330" y="7079"/>
                    <a:pt x="1330" y="6161"/>
                    <a:pt x="1897" y="5591"/>
                  </a:cubicBezTo>
                  <a:lnTo>
                    <a:pt x="5556" y="1932"/>
                  </a:lnTo>
                  <a:cubicBezTo>
                    <a:pt x="5839" y="1649"/>
                    <a:pt x="6211" y="1507"/>
                    <a:pt x="6584" y="1507"/>
                  </a:cubicBezTo>
                  <a:close/>
                  <a:moveTo>
                    <a:pt x="6584" y="0"/>
                  </a:moveTo>
                  <a:cubicBezTo>
                    <a:pt x="5827" y="0"/>
                    <a:pt x="5071" y="289"/>
                    <a:pt x="4494" y="866"/>
                  </a:cubicBezTo>
                  <a:lnTo>
                    <a:pt x="831" y="4529"/>
                  </a:lnTo>
                  <a:lnTo>
                    <a:pt x="0" y="7079"/>
                  </a:lnTo>
                  <a:cubicBezTo>
                    <a:pt x="67" y="7505"/>
                    <a:pt x="226" y="7910"/>
                    <a:pt x="468" y="8269"/>
                  </a:cubicBezTo>
                  <a:lnTo>
                    <a:pt x="507" y="8226"/>
                  </a:lnTo>
                  <a:cubicBezTo>
                    <a:pt x="585" y="8406"/>
                    <a:pt x="694" y="8571"/>
                    <a:pt x="831" y="8712"/>
                  </a:cubicBezTo>
                  <a:cubicBezTo>
                    <a:pt x="1148" y="9026"/>
                    <a:pt x="1583" y="9179"/>
                    <a:pt x="2064" y="9179"/>
                  </a:cubicBezTo>
                  <a:cubicBezTo>
                    <a:pt x="2202" y="9179"/>
                    <a:pt x="2344" y="9166"/>
                    <a:pt x="2488" y="9141"/>
                  </a:cubicBezTo>
                  <a:cubicBezTo>
                    <a:pt x="3132" y="9029"/>
                    <a:pt x="3822" y="8670"/>
                    <a:pt x="4399" y="8093"/>
                  </a:cubicBezTo>
                  <a:lnTo>
                    <a:pt x="8058" y="4434"/>
                  </a:lnTo>
                  <a:cubicBezTo>
                    <a:pt x="9215" y="3280"/>
                    <a:pt x="9490" y="1682"/>
                    <a:pt x="8677" y="866"/>
                  </a:cubicBezTo>
                  <a:cubicBezTo>
                    <a:pt x="8098" y="289"/>
                    <a:pt x="7341" y="0"/>
                    <a:pt x="6584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704;p76">
              <a:extLst>
                <a:ext uri="{FF2B5EF4-FFF2-40B4-BE49-F238E27FC236}">
                  <a16:creationId xmlns:a16="http://schemas.microsoft.com/office/drawing/2014/main" id="{60EBC528-6E00-422F-8B92-3B1B43220AF0}"/>
                </a:ext>
              </a:extLst>
            </p:cNvPr>
            <p:cNvSpPr/>
            <p:nvPr/>
          </p:nvSpPr>
          <p:spPr>
            <a:xfrm>
              <a:off x="5842012" y="1649239"/>
              <a:ext cx="23841" cy="57443"/>
            </a:xfrm>
            <a:custGeom>
              <a:avLst/>
              <a:gdLst/>
              <a:ahLst/>
              <a:cxnLst/>
              <a:rect l="l" t="t" r="r" b="b"/>
              <a:pathLst>
                <a:path w="916" h="2207" extrusionOk="0">
                  <a:moveTo>
                    <a:pt x="162" y="0"/>
                  </a:moveTo>
                  <a:cubicBezTo>
                    <a:pt x="162" y="0"/>
                    <a:pt x="331" y="1137"/>
                    <a:pt x="0" y="2206"/>
                  </a:cubicBezTo>
                  <a:lnTo>
                    <a:pt x="915" y="1288"/>
                  </a:lnTo>
                  <a:cubicBezTo>
                    <a:pt x="778" y="802"/>
                    <a:pt x="518" y="359"/>
                    <a:pt x="1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5;p76">
              <a:extLst>
                <a:ext uri="{FF2B5EF4-FFF2-40B4-BE49-F238E27FC236}">
                  <a16:creationId xmlns:a16="http://schemas.microsoft.com/office/drawing/2014/main" id="{52E35A3D-1775-4372-853A-0AB7403019CA}"/>
                </a:ext>
              </a:extLst>
            </p:cNvPr>
            <p:cNvSpPr/>
            <p:nvPr/>
          </p:nvSpPr>
          <p:spPr>
            <a:xfrm>
              <a:off x="5642017" y="1798949"/>
              <a:ext cx="159627" cy="77041"/>
            </a:xfrm>
            <a:custGeom>
              <a:avLst/>
              <a:gdLst/>
              <a:ahLst/>
              <a:cxnLst/>
              <a:rect l="l" t="t" r="r" b="b"/>
              <a:pathLst>
                <a:path w="6133" h="2960" extrusionOk="0">
                  <a:moveTo>
                    <a:pt x="4630" y="1"/>
                  </a:moveTo>
                  <a:lnTo>
                    <a:pt x="3360" y="1271"/>
                  </a:lnTo>
                  <a:cubicBezTo>
                    <a:pt x="2627" y="2005"/>
                    <a:pt x="1468" y="2138"/>
                    <a:pt x="721" y="2138"/>
                  </a:cubicBezTo>
                  <a:cubicBezTo>
                    <a:pt x="293" y="2138"/>
                    <a:pt x="0" y="2094"/>
                    <a:pt x="0" y="2094"/>
                  </a:cubicBezTo>
                  <a:lnTo>
                    <a:pt x="0" y="2094"/>
                  </a:lnTo>
                  <a:cubicBezTo>
                    <a:pt x="577" y="2671"/>
                    <a:pt x="1334" y="2960"/>
                    <a:pt x="2092" y="2960"/>
                  </a:cubicBezTo>
                  <a:cubicBezTo>
                    <a:pt x="2849" y="2960"/>
                    <a:pt x="3607" y="2671"/>
                    <a:pt x="4184" y="2094"/>
                  </a:cubicBezTo>
                  <a:lnTo>
                    <a:pt x="6133" y="145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06;p76">
              <a:extLst>
                <a:ext uri="{FF2B5EF4-FFF2-40B4-BE49-F238E27FC236}">
                  <a16:creationId xmlns:a16="http://schemas.microsoft.com/office/drawing/2014/main" id="{EE9787A4-3076-4AF6-8F98-3E93F43CBB2B}"/>
                </a:ext>
              </a:extLst>
            </p:cNvPr>
            <p:cNvSpPr/>
            <p:nvPr/>
          </p:nvSpPr>
          <p:spPr>
            <a:xfrm>
              <a:off x="5762524" y="1754364"/>
              <a:ext cx="87218" cy="48958"/>
            </a:xfrm>
            <a:custGeom>
              <a:avLst/>
              <a:gdLst/>
              <a:ahLst/>
              <a:cxnLst/>
              <a:rect l="l" t="t" r="r" b="b"/>
              <a:pathLst>
                <a:path w="3351" h="1881" extrusionOk="0">
                  <a:moveTo>
                    <a:pt x="3350" y="0"/>
                  </a:moveTo>
                  <a:lnTo>
                    <a:pt x="3209" y="141"/>
                  </a:lnTo>
                  <a:cubicBezTo>
                    <a:pt x="2652" y="699"/>
                    <a:pt x="1901" y="1008"/>
                    <a:pt x="1124" y="1008"/>
                  </a:cubicBezTo>
                  <a:cubicBezTo>
                    <a:pt x="994" y="1008"/>
                    <a:pt x="863" y="1000"/>
                    <a:pt x="732" y="982"/>
                  </a:cubicBezTo>
                  <a:lnTo>
                    <a:pt x="0" y="1714"/>
                  </a:lnTo>
                  <a:cubicBezTo>
                    <a:pt x="365" y="1825"/>
                    <a:pt x="743" y="1880"/>
                    <a:pt x="1121" y="1880"/>
                  </a:cubicBezTo>
                  <a:cubicBezTo>
                    <a:pt x="1247" y="1880"/>
                    <a:pt x="1374" y="1874"/>
                    <a:pt x="1499" y="1862"/>
                  </a:cubicBezTo>
                  <a:lnTo>
                    <a:pt x="3216" y="145"/>
                  </a:lnTo>
                  <a:cubicBezTo>
                    <a:pt x="3262" y="99"/>
                    <a:pt x="3308" y="50"/>
                    <a:pt x="3350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07;p76">
              <a:extLst>
                <a:ext uri="{FF2B5EF4-FFF2-40B4-BE49-F238E27FC236}">
                  <a16:creationId xmlns:a16="http://schemas.microsoft.com/office/drawing/2014/main" id="{DDBDFEE0-B7E9-41BC-9E2F-7C236A774360}"/>
                </a:ext>
              </a:extLst>
            </p:cNvPr>
            <p:cNvSpPr/>
            <p:nvPr/>
          </p:nvSpPr>
          <p:spPr>
            <a:xfrm>
              <a:off x="5611981" y="1626699"/>
              <a:ext cx="248198" cy="238932"/>
            </a:xfrm>
            <a:custGeom>
              <a:avLst/>
              <a:gdLst/>
              <a:ahLst/>
              <a:cxnLst/>
              <a:rect l="l" t="t" r="r" b="b"/>
              <a:pathLst>
                <a:path w="9536" h="9180" extrusionOk="0">
                  <a:moveTo>
                    <a:pt x="6907" y="1"/>
                  </a:moveTo>
                  <a:cubicBezTo>
                    <a:pt x="6150" y="1"/>
                    <a:pt x="5394" y="289"/>
                    <a:pt x="4817" y="866"/>
                  </a:cubicBezTo>
                  <a:lnTo>
                    <a:pt x="1154" y="4529"/>
                  </a:lnTo>
                  <a:cubicBezTo>
                    <a:pt x="0" y="5683"/>
                    <a:pt x="0" y="7555"/>
                    <a:pt x="1154" y="8709"/>
                  </a:cubicBezTo>
                  <a:cubicBezTo>
                    <a:pt x="1471" y="9026"/>
                    <a:pt x="1907" y="9179"/>
                    <a:pt x="2388" y="9179"/>
                  </a:cubicBezTo>
                  <a:cubicBezTo>
                    <a:pt x="2526" y="9179"/>
                    <a:pt x="2668" y="9167"/>
                    <a:pt x="2811" y="9142"/>
                  </a:cubicBezTo>
                  <a:cubicBezTo>
                    <a:pt x="3455" y="9029"/>
                    <a:pt x="4145" y="8670"/>
                    <a:pt x="4722" y="8093"/>
                  </a:cubicBezTo>
                  <a:lnTo>
                    <a:pt x="6115" y="6700"/>
                  </a:lnTo>
                  <a:cubicBezTo>
                    <a:pt x="6115" y="6700"/>
                    <a:pt x="5955" y="6483"/>
                    <a:pt x="5545" y="6483"/>
                  </a:cubicBezTo>
                  <a:cubicBezTo>
                    <a:pt x="5508" y="6483"/>
                    <a:pt x="5470" y="6485"/>
                    <a:pt x="5429" y="6489"/>
                  </a:cubicBezTo>
                  <a:lnTo>
                    <a:pt x="4275" y="7646"/>
                  </a:lnTo>
                  <a:cubicBezTo>
                    <a:pt x="3992" y="7929"/>
                    <a:pt x="3620" y="8071"/>
                    <a:pt x="3248" y="8071"/>
                  </a:cubicBezTo>
                  <a:cubicBezTo>
                    <a:pt x="2876" y="8071"/>
                    <a:pt x="2503" y="7929"/>
                    <a:pt x="2220" y="7646"/>
                  </a:cubicBezTo>
                  <a:cubicBezTo>
                    <a:pt x="1654" y="7080"/>
                    <a:pt x="1654" y="6158"/>
                    <a:pt x="2220" y="5591"/>
                  </a:cubicBezTo>
                  <a:lnTo>
                    <a:pt x="5883" y="1932"/>
                  </a:lnTo>
                  <a:cubicBezTo>
                    <a:pt x="6166" y="1636"/>
                    <a:pt x="6545" y="1487"/>
                    <a:pt x="6926" y="1487"/>
                  </a:cubicBezTo>
                  <a:cubicBezTo>
                    <a:pt x="7274" y="1487"/>
                    <a:pt x="7624" y="1612"/>
                    <a:pt x="7903" y="1862"/>
                  </a:cubicBezTo>
                  <a:cubicBezTo>
                    <a:pt x="8483" y="2390"/>
                    <a:pt x="8539" y="3283"/>
                    <a:pt x="8033" y="3878"/>
                  </a:cubicBezTo>
                  <a:lnTo>
                    <a:pt x="9440" y="2471"/>
                  </a:lnTo>
                  <a:cubicBezTo>
                    <a:pt x="9535" y="1848"/>
                    <a:pt x="9394" y="1264"/>
                    <a:pt x="9000" y="866"/>
                  </a:cubicBezTo>
                  <a:cubicBezTo>
                    <a:pt x="8422" y="289"/>
                    <a:pt x="7664" y="1"/>
                    <a:pt x="690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08;p76">
              <a:extLst>
                <a:ext uri="{FF2B5EF4-FFF2-40B4-BE49-F238E27FC236}">
                  <a16:creationId xmlns:a16="http://schemas.microsoft.com/office/drawing/2014/main" id="{8DB29BE8-857F-4226-A016-FC5884DE381B}"/>
                </a:ext>
              </a:extLst>
            </p:cNvPr>
            <p:cNvSpPr/>
            <p:nvPr/>
          </p:nvSpPr>
          <p:spPr>
            <a:xfrm>
              <a:off x="5753284" y="1777815"/>
              <a:ext cx="38391" cy="23373"/>
            </a:xfrm>
            <a:custGeom>
              <a:avLst/>
              <a:gdLst/>
              <a:ahLst/>
              <a:cxnLst/>
              <a:rect l="l" t="t" r="r" b="b"/>
              <a:pathLst>
                <a:path w="1475" h="898" extrusionOk="0">
                  <a:moveTo>
                    <a:pt x="683" y="0"/>
                  </a:moveTo>
                  <a:lnTo>
                    <a:pt x="0" y="686"/>
                  </a:lnTo>
                  <a:cubicBezTo>
                    <a:pt x="218" y="778"/>
                    <a:pt x="447" y="848"/>
                    <a:pt x="683" y="897"/>
                  </a:cubicBezTo>
                  <a:lnTo>
                    <a:pt x="1474" y="106"/>
                  </a:lnTo>
                  <a:cubicBezTo>
                    <a:pt x="1207" y="106"/>
                    <a:pt x="940" y="70"/>
                    <a:pt x="68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09;p76">
              <a:extLst>
                <a:ext uri="{FF2B5EF4-FFF2-40B4-BE49-F238E27FC236}">
                  <a16:creationId xmlns:a16="http://schemas.microsoft.com/office/drawing/2014/main" id="{DE4D6A26-A93A-4501-A2B6-653CB3C34A74}"/>
                </a:ext>
              </a:extLst>
            </p:cNvPr>
            <p:cNvSpPr/>
            <p:nvPr/>
          </p:nvSpPr>
          <p:spPr>
            <a:xfrm>
              <a:off x="5605734" y="1565613"/>
              <a:ext cx="328155" cy="316052"/>
            </a:xfrm>
            <a:custGeom>
              <a:avLst/>
              <a:gdLst/>
              <a:ahLst/>
              <a:cxnLst/>
              <a:rect l="l" t="t" r="r" b="b"/>
              <a:pathLst>
                <a:path w="12608" h="12143" extrusionOk="0">
                  <a:moveTo>
                    <a:pt x="10774" y="0"/>
                  </a:moveTo>
                  <a:cubicBezTo>
                    <a:pt x="10361" y="0"/>
                    <a:pt x="9947" y="152"/>
                    <a:pt x="9624" y="458"/>
                  </a:cubicBezTo>
                  <a:lnTo>
                    <a:pt x="8466" y="1612"/>
                  </a:lnTo>
                  <a:cubicBezTo>
                    <a:pt x="8347" y="1773"/>
                    <a:pt x="8482" y="1967"/>
                    <a:pt x="8643" y="1967"/>
                  </a:cubicBezTo>
                  <a:cubicBezTo>
                    <a:pt x="8686" y="1967"/>
                    <a:pt x="8730" y="1954"/>
                    <a:pt x="8772" y="1922"/>
                  </a:cubicBezTo>
                  <a:lnTo>
                    <a:pt x="9930" y="764"/>
                  </a:lnTo>
                  <a:cubicBezTo>
                    <a:pt x="10171" y="523"/>
                    <a:pt x="10487" y="403"/>
                    <a:pt x="10803" y="403"/>
                  </a:cubicBezTo>
                  <a:cubicBezTo>
                    <a:pt x="11118" y="403"/>
                    <a:pt x="11434" y="523"/>
                    <a:pt x="11675" y="764"/>
                  </a:cubicBezTo>
                  <a:cubicBezTo>
                    <a:pt x="12157" y="1246"/>
                    <a:pt x="12157" y="2027"/>
                    <a:pt x="11675" y="2509"/>
                  </a:cubicBezTo>
                  <a:lnTo>
                    <a:pt x="10085" y="4100"/>
                  </a:lnTo>
                  <a:cubicBezTo>
                    <a:pt x="9563" y="2828"/>
                    <a:pt x="8362" y="2127"/>
                    <a:pt x="7139" y="2127"/>
                  </a:cubicBezTo>
                  <a:cubicBezTo>
                    <a:pt x="6342" y="2127"/>
                    <a:pt x="5535" y="2425"/>
                    <a:pt x="4902" y="3058"/>
                  </a:cubicBezTo>
                  <a:lnTo>
                    <a:pt x="1239" y="6721"/>
                  </a:lnTo>
                  <a:cubicBezTo>
                    <a:pt x="1" y="7959"/>
                    <a:pt x="1" y="9972"/>
                    <a:pt x="1239" y="11211"/>
                  </a:cubicBezTo>
                  <a:cubicBezTo>
                    <a:pt x="1860" y="11832"/>
                    <a:pt x="2674" y="12142"/>
                    <a:pt x="3487" y="12142"/>
                  </a:cubicBezTo>
                  <a:cubicBezTo>
                    <a:pt x="4300" y="12142"/>
                    <a:pt x="5113" y="11832"/>
                    <a:pt x="5732" y="11211"/>
                  </a:cubicBezTo>
                  <a:lnTo>
                    <a:pt x="7678" y="9268"/>
                  </a:lnTo>
                  <a:cubicBezTo>
                    <a:pt x="7798" y="9107"/>
                    <a:pt x="7663" y="8913"/>
                    <a:pt x="7500" y="8913"/>
                  </a:cubicBezTo>
                  <a:cubicBezTo>
                    <a:pt x="7457" y="8913"/>
                    <a:pt x="7411" y="8927"/>
                    <a:pt x="7368" y="8959"/>
                  </a:cubicBezTo>
                  <a:lnTo>
                    <a:pt x="5423" y="10901"/>
                  </a:lnTo>
                  <a:cubicBezTo>
                    <a:pt x="4890" y="11422"/>
                    <a:pt x="4198" y="11682"/>
                    <a:pt x="3506" y="11682"/>
                  </a:cubicBezTo>
                  <a:cubicBezTo>
                    <a:pt x="2805" y="11682"/>
                    <a:pt x="2105" y="11415"/>
                    <a:pt x="1570" y="10880"/>
                  </a:cubicBezTo>
                  <a:cubicBezTo>
                    <a:pt x="511" y="9817"/>
                    <a:pt x="500" y="8100"/>
                    <a:pt x="1549" y="7027"/>
                  </a:cubicBezTo>
                  <a:lnTo>
                    <a:pt x="5208" y="3368"/>
                  </a:lnTo>
                  <a:cubicBezTo>
                    <a:pt x="5757" y="2819"/>
                    <a:pt x="6452" y="2563"/>
                    <a:pt x="7139" y="2563"/>
                  </a:cubicBezTo>
                  <a:cubicBezTo>
                    <a:pt x="8255" y="2563"/>
                    <a:pt x="9348" y="3241"/>
                    <a:pt x="9747" y="4438"/>
                  </a:cubicBezTo>
                  <a:lnTo>
                    <a:pt x="8016" y="6172"/>
                  </a:lnTo>
                  <a:cubicBezTo>
                    <a:pt x="7769" y="6419"/>
                    <a:pt x="7455" y="6535"/>
                    <a:pt x="7145" y="6535"/>
                  </a:cubicBezTo>
                  <a:cubicBezTo>
                    <a:pt x="6668" y="6535"/>
                    <a:pt x="6200" y="6261"/>
                    <a:pt x="6000" y="5764"/>
                  </a:cubicBezTo>
                  <a:cubicBezTo>
                    <a:pt x="5955" y="5685"/>
                    <a:pt x="5884" y="5651"/>
                    <a:pt x="5813" y="5651"/>
                  </a:cubicBezTo>
                  <a:cubicBezTo>
                    <a:pt x="5682" y="5651"/>
                    <a:pt x="5552" y="5767"/>
                    <a:pt x="5595" y="5929"/>
                  </a:cubicBezTo>
                  <a:cubicBezTo>
                    <a:pt x="5868" y="6601"/>
                    <a:pt x="6501" y="6971"/>
                    <a:pt x="7147" y="6971"/>
                  </a:cubicBezTo>
                  <a:cubicBezTo>
                    <a:pt x="7566" y="6971"/>
                    <a:pt x="7991" y="6815"/>
                    <a:pt x="8326" y="6482"/>
                  </a:cubicBezTo>
                  <a:lnTo>
                    <a:pt x="10145" y="4659"/>
                  </a:lnTo>
                  <a:lnTo>
                    <a:pt x="10152" y="4656"/>
                  </a:lnTo>
                  <a:lnTo>
                    <a:pt x="11988" y="2823"/>
                  </a:lnTo>
                  <a:cubicBezTo>
                    <a:pt x="12608" y="2165"/>
                    <a:pt x="12593" y="1130"/>
                    <a:pt x="11953" y="490"/>
                  </a:cubicBezTo>
                  <a:cubicBezTo>
                    <a:pt x="11629" y="164"/>
                    <a:pt x="11202" y="0"/>
                    <a:pt x="10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710;p76">
              <a:extLst>
                <a:ext uri="{FF2B5EF4-FFF2-40B4-BE49-F238E27FC236}">
                  <a16:creationId xmlns:a16="http://schemas.microsoft.com/office/drawing/2014/main" id="{4428EC41-52BD-4DBF-B814-5B76DDC2C2CB}"/>
                </a:ext>
              </a:extLst>
            </p:cNvPr>
            <p:cNvSpPr/>
            <p:nvPr/>
          </p:nvSpPr>
          <p:spPr>
            <a:xfrm>
              <a:off x="5647587" y="1525687"/>
              <a:ext cx="329977" cy="317640"/>
            </a:xfrm>
            <a:custGeom>
              <a:avLst/>
              <a:gdLst/>
              <a:ahLst/>
              <a:cxnLst/>
              <a:rect l="l" t="t" r="r" b="b"/>
              <a:pathLst>
                <a:path w="12678" h="12204" extrusionOk="0">
                  <a:moveTo>
                    <a:pt x="9196" y="1"/>
                  </a:moveTo>
                  <a:cubicBezTo>
                    <a:pt x="8384" y="1"/>
                    <a:pt x="7571" y="310"/>
                    <a:pt x="6950" y="930"/>
                  </a:cubicBezTo>
                  <a:lnTo>
                    <a:pt x="5001" y="2875"/>
                  </a:lnTo>
                  <a:cubicBezTo>
                    <a:pt x="4895" y="2956"/>
                    <a:pt x="4884" y="3111"/>
                    <a:pt x="4979" y="3206"/>
                  </a:cubicBezTo>
                  <a:cubicBezTo>
                    <a:pt x="5023" y="3249"/>
                    <a:pt x="5079" y="3271"/>
                    <a:pt x="5134" y="3271"/>
                  </a:cubicBezTo>
                  <a:cubicBezTo>
                    <a:pt x="5200" y="3271"/>
                    <a:pt x="5266" y="3241"/>
                    <a:pt x="5310" y="3181"/>
                  </a:cubicBezTo>
                  <a:lnTo>
                    <a:pt x="7256" y="1236"/>
                  </a:lnTo>
                  <a:cubicBezTo>
                    <a:pt x="7793" y="686"/>
                    <a:pt x="8504" y="411"/>
                    <a:pt x="9215" y="411"/>
                  </a:cubicBezTo>
                  <a:cubicBezTo>
                    <a:pt x="9916" y="411"/>
                    <a:pt x="10616" y="678"/>
                    <a:pt x="11151" y="1215"/>
                  </a:cubicBezTo>
                  <a:cubicBezTo>
                    <a:pt x="12231" y="2291"/>
                    <a:pt x="12220" y="4043"/>
                    <a:pt x="11130" y="5109"/>
                  </a:cubicBezTo>
                  <a:lnTo>
                    <a:pt x="7470" y="8772"/>
                  </a:lnTo>
                  <a:cubicBezTo>
                    <a:pt x="6951" y="9292"/>
                    <a:pt x="6252" y="9574"/>
                    <a:pt x="5533" y="9574"/>
                  </a:cubicBezTo>
                  <a:cubicBezTo>
                    <a:pt x="5323" y="9574"/>
                    <a:pt x="5111" y="9550"/>
                    <a:pt x="4902" y="9501"/>
                  </a:cubicBezTo>
                  <a:cubicBezTo>
                    <a:pt x="3977" y="9282"/>
                    <a:pt x="3234" y="8600"/>
                    <a:pt x="2932" y="7699"/>
                  </a:cubicBezTo>
                  <a:lnTo>
                    <a:pt x="4666" y="5968"/>
                  </a:lnTo>
                  <a:cubicBezTo>
                    <a:pt x="4912" y="5719"/>
                    <a:pt x="5226" y="5602"/>
                    <a:pt x="5537" y="5602"/>
                  </a:cubicBezTo>
                  <a:cubicBezTo>
                    <a:pt x="6014" y="5602"/>
                    <a:pt x="6484" y="5878"/>
                    <a:pt x="6686" y="6376"/>
                  </a:cubicBezTo>
                  <a:cubicBezTo>
                    <a:pt x="6710" y="6474"/>
                    <a:pt x="6798" y="6537"/>
                    <a:pt x="6894" y="6537"/>
                  </a:cubicBezTo>
                  <a:cubicBezTo>
                    <a:pt x="6922" y="6537"/>
                    <a:pt x="6950" y="6531"/>
                    <a:pt x="6978" y="6520"/>
                  </a:cubicBezTo>
                  <a:cubicBezTo>
                    <a:pt x="7101" y="6471"/>
                    <a:pt x="7154" y="6327"/>
                    <a:pt x="7090" y="6211"/>
                  </a:cubicBezTo>
                  <a:cubicBezTo>
                    <a:pt x="6818" y="5539"/>
                    <a:pt x="6183" y="5169"/>
                    <a:pt x="5538" y="5169"/>
                  </a:cubicBezTo>
                  <a:cubicBezTo>
                    <a:pt x="5118" y="5169"/>
                    <a:pt x="4693" y="5326"/>
                    <a:pt x="4360" y="5658"/>
                  </a:cubicBezTo>
                  <a:lnTo>
                    <a:pt x="697" y="9318"/>
                  </a:lnTo>
                  <a:cubicBezTo>
                    <a:pt x="15" y="9965"/>
                    <a:pt x="1" y="11049"/>
                    <a:pt x="666" y="11714"/>
                  </a:cubicBezTo>
                  <a:cubicBezTo>
                    <a:pt x="993" y="12040"/>
                    <a:pt x="1421" y="12203"/>
                    <a:pt x="1848" y="12203"/>
                  </a:cubicBezTo>
                  <a:cubicBezTo>
                    <a:pt x="2291" y="12203"/>
                    <a:pt x="2733" y="12029"/>
                    <a:pt x="3062" y="11682"/>
                  </a:cubicBezTo>
                  <a:lnTo>
                    <a:pt x="4216" y="10528"/>
                  </a:lnTo>
                  <a:cubicBezTo>
                    <a:pt x="4321" y="10447"/>
                    <a:pt x="4332" y="10289"/>
                    <a:pt x="4241" y="10197"/>
                  </a:cubicBezTo>
                  <a:cubicBezTo>
                    <a:pt x="4197" y="10153"/>
                    <a:pt x="4140" y="10132"/>
                    <a:pt x="4083" y="10132"/>
                  </a:cubicBezTo>
                  <a:cubicBezTo>
                    <a:pt x="4016" y="10132"/>
                    <a:pt x="3950" y="10161"/>
                    <a:pt x="3906" y="10218"/>
                  </a:cubicBezTo>
                  <a:lnTo>
                    <a:pt x="2752" y="11372"/>
                  </a:lnTo>
                  <a:cubicBezTo>
                    <a:pt x="2512" y="11613"/>
                    <a:pt x="2197" y="11733"/>
                    <a:pt x="1881" y="11733"/>
                  </a:cubicBezTo>
                  <a:cubicBezTo>
                    <a:pt x="1565" y="11733"/>
                    <a:pt x="1248" y="11612"/>
                    <a:pt x="1007" y="11369"/>
                  </a:cubicBezTo>
                  <a:cubicBezTo>
                    <a:pt x="525" y="10887"/>
                    <a:pt x="525" y="10106"/>
                    <a:pt x="1007" y="9624"/>
                  </a:cubicBezTo>
                  <a:lnTo>
                    <a:pt x="2594" y="8040"/>
                  </a:lnTo>
                  <a:cubicBezTo>
                    <a:pt x="2998" y="9022"/>
                    <a:pt x="3864" y="9740"/>
                    <a:pt x="4909" y="9947"/>
                  </a:cubicBezTo>
                  <a:cubicBezTo>
                    <a:pt x="5118" y="9990"/>
                    <a:pt x="5328" y="10010"/>
                    <a:pt x="5537" y="10010"/>
                  </a:cubicBezTo>
                  <a:cubicBezTo>
                    <a:pt x="6369" y="10010"/>
                    <a:pt x="7178" y="9681"/>
                    <a:pt x="7780" y="9082"/>
                  </a:cubicBezTo>
                  <a:lnTo>
                    <a:pt x="11439" y="5419"/>
                  </a:lnTo>
                  <a:cubicBezTo>
                    <a:pt x="12678" y="4181"/>
                    <a:pt x="12678" y="2168"/>
                    <a:pt x="11443" y="930"/>
                  </a:cubicBezTo>
                  <a:cubicBezTo>
                    <a:pt x="10822" y="310"/>
                    <a:pt x="10009" y="1"/>
                    <a:pt x="9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7700;p76">
            <a:extLst>
              <a:ext uri="{FF2B5EF4-FFF2-40B4-BE49-F238E27FC236}">
                <a16:creationId xmlns:a16="http://schemas.microsoft.com/office/drawing/2014/main" id="{AD2C6578-DEF1-49BB-93DE-BBB262B9F000}"/>
              </a:ext>
            </a:extLst>
          </p:cNvPr>
          <p:cNvGrpSpPr/>
          <p:nvPr/>
        </p:nvGrpSpPr>
        <p:grpSpPr>
          <a:xfrm>
            <a:off x="3641225" y="4737432"/>
            <a:ext cx="371829" cy="355978"/>
            <a:chOff x="5605734" y="1525687"/>
            <a:chExt cx="371829" cy="355978"/>
          </a:xfrm>
        </p:grpSpPr>
        <p:sp>
          <p:nvSpPr>
            <p:cNvPr id="63" name="Google Shape;17701;p76">
              <a:extLst>
                <a:ext uri="{FF2B5EF4-FFF2-40B4-BE49-F238E27FC236}">
                  <a16:creationId xmlns:a16="http://schemas.microsoft.com/office/drawing/2014/main" id="{3FB56568-BF83-443C-993A-988654830AC2}"/>
                </a:ext>
              </a:extLst>
            </p:cNvPr>
            <p:cNvSpPr/>
            <p:nvPr/>
          </p:nvSpPr>
          <p:spPr>
            <a:xfrm>
              <a:off x="5727621" y="1738045"/>
              <a:ext cx="9552" cy="20015"/>
            </a:xfrm>
            <a:custGeom>
              <a:avLst/>
              <a:gdLst/>
              <a:ahLst/>
              <a:cxnLst/>
              <a:rect l="l" t="t" r="r" b="b"/>
              <a:pathLst>
                <a:path w="367" h="769" extrusionOk="0">
                  <a:moveTo>
                    <a:pt x="325" y="1"/>
                  </a:moveTo>
                  <a:lnTo>
                    <a:pt x="1" y="325"/>
                  </a:lnTo>
                  <a:cubicBezTo>
                    <a:pt x="110" y="483"/>
                    <a:pt x="230" y="631"/>
                    <a:pt x="367" y="768"/>
                  </a:cubicBezTo>
                  <a:cubicBezTo>
                    <a:pt x="335" y="515"/>
                    <a:pt x="321" y="258"/>
                    <a:pt x="325" y="1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02;p76">
              <a:extLst>
                <a:ext uri="{FF2B5EF4-FFF2-40B4-BE49-F238E27FC236}">
                  <a16:creationId xmlns:a16="http://schemas.microsoft.com/office/drawing/2014/main" id="{BD31F3CB-C104-421E-84C7-6EC359172774}"/>
                </a:ext>
              </a:extLst>
            </p:cNvPr>
            <p:cNvSpPr/>
            <p:nvPr/>
          </p:nvSpPr>
          <p:spPr>
            <a:xfrm>
              <a:off x="5737147" y="1553796"/>
              <a:ext cx="234300" cy="246376"/>
            </a:xfrm>
            <a:custGeom>
              <a:avLst/>
              <a:gdLst/>
              <a:ahLst/>
              <a:cxnLst/>
              <a:rect l="l" t="t" r="r" b="b"/>
              <a:pathLst>
                <a:path w="9002" h="9466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7847" y="1"/>
                    <a:pt x="8178" y="2207"/>
                    <a:pt x="7024" y="3361"/>
                  </a:cubicBezTo>
                  <a:lnTo>
                    <a:pt x="3361" y="7024"/>
                  </a:lnTo>
                  <a:cubicBezTo>
                    <a:pt x="2627" y="7757"/>
                    <a:pt x="1469" y="7891"/>
                    <a:pt x="722" y="7891"/>
                  </a:cubicBezTo>
                  <a:cubicBezTo>
                    <a:pt x="294" y="7891"/>
                    <a:pt x="1" y="7847"/>
                    <a:pt x="1" y="7847"/>
                  </a:cubicBezTo>
                  <a:lnTo>
                    <a:pt x="1" y="7847"/>
                  </a:lnTo>
                  <a:cubicBezTo>
                    <a:pt x="363" y="8209"/>
                    <a:pt x="814" y="8470"/>
                    <a:pt x="1306" y="8607"/>
                  </a:cubicBezTo>
                  <a:lnTo>
                    <a:pt x="2165" y="9466"/>
                  </a:lnTo>
                  <a:cubicBezTo>
                    <a:pt x="2897" y="9001"/>
                    <a:pt x="3572" y="8456"/>
                    <a:pt x="4184" y="7847"/>
                  </a:cubicBezTo>
                  <a:lnTo>
                    <a:pt x="7847" y="4184"/>
                  </a:lnTo>
                  <a:cubicBezTo>
                    <a:pt x="9001" y="3030"/>
                    <a:pt x="9001" y="1158"/>
                    <a:pt x="7847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703;p76">
              <a:extLst>
                <a:ext uri="{FF2B5EF4-FFF2-40B4-BE49-F238E27FC236}">
                  <a16:creationId xmlns:a16="http://schemas.microsoft.com/office/drawing/2014/main" id="{66212647-BF1E-4085-A00D-45F8047B26C0}"/>
                </a:ext>
              </a:extLst>
            </p:cNvPr>
            <p:cNvSpPr/>
            <p:nvPr/>
          </p:nvSpPr>
          <p:spPr>
            <a:xfrm>
              <a:off x="5715544" y="1531283"/>
              <a:ext cx="247001" cy="238932"/>
            </a:xfrm>
            <a:custGeom>
              <a:avLst/>
              <a:gdLst/>
              <a:ahLst/>
              <a:cxnLst/>
              <a:rect l="l" t="t" r="r" b="b"/>
              <a:pathLst>
                <a:path w="9490" h="9180" extrusionOk="0">
                  <a:moveTo>
                    <a:pt x="6584" y="1507"/>
                  </a:moveTo>
                  <a:cubicBezTo>
                    <a:pt x="6956" y="1507"/>
                    <a:pt x="7328" y="1649"/>
                    <a:pt x="7611" y="1932"/>
                  </a:cubicBezTo>
                  <a:cubicBezTo>
                    <a:pt x="8177" y="2498"/>
                    <a:pt x="8177" y="3420"/>
                    <a:pt x="7611" y="3987"/>
                  </a:cubicBezTo>
                  <a:lnTo>
                    <a:pt x="5774" y="5823"/>
                  </a:lnTo>
                  <a:lnTo>
                    <a:pt x="5391" y="5918"/>
                  </a:lnTo>
                  <a:lnTo>
                    <a:pt x="4050" y="7547"/>
                  </a:lnTo>
                  <a:lnTo>
                    <a:pt x="3952" y="7646"/>
                  </a:lnTo>
                  <a:cubicBezTo>
                    <a:pt x="3667" y="7929"/>
                    <a:pt x="3295" y="8071"/>
                    <a:pt x="2923" y="8071"/>
                  </a:cubicBezTo>
                  <a:cubicBezTo>
                    <a:pt x="2551" y="8071"/>
                    <a:pt x="2180" y="7929"/>
                    <a:pt x="1897" y="7646"/>
                  </a:cubicBezTo>
                  <a:cubicBezTo>
                    <a:pt x="1330" y="7079"/>
                    <a:pt x="1330" y="6161"/>
                    <a:pt x="1897" y="5591"/>
                  </a:cubicBezTo>
                  <a:lnTo>
                    <a:pt x="5556" y="1932"/>
                  </a:lnTo>
                  <a:cubicBezTo>
                    <a:pt x="5839" y="1649"/>
                    <a:pt x="6211" y="1507"/>
                    <a:pt x="6584" y="1507"/>
                  </a:cubicBezTo>
                  <a:close/>
                  <a:moveTo>
                    <a:pt x="6584" y="0"/>
                  </a:moveTo>
                  <a:cubicBezTo>
                    <a:pt x="5827" y="0"/>
                    <a:pt x="5071" y="289"/>
                    <a:pt x="4494" y="866"/>
                  </a:cubicBezTo>
                  <a:lnTo>
                    <a:pt x="831" y="4529"/>
                  </a:lnTo>
                  <a:lnTo>
                    <a:pt x="0" y="7079"/>
                  </a:lnTo>
                  <a:cubicBezTo>
                    <a:pt x="67" y="7505"/>
                    <a:pt x="226" y="7910"/>
                    <a:pt x="468" y="8269"/>
                  </a:cubicBezTo>
                  <a:lnTo>
                    <a:pt x="507" y="8226"/>
                  </a:lnTo>
                  <a:cubicBezTo>
                    <a:pt x="585" y="8406"/>
                    <a:pt x="694" y="8571"/>
                    <a:pt x="831" y="8712"/>
                  </a:cubicBezTo>
                  <a:cubicBezTo>
                    <a:pt x="1148" y="9026"/>
                    <a:pt x="1583" y="9179"/>
                    <a:pt x="2064" y="9179"/>
                  </a:cubicBezTo>
                  <a:cubicBezTo>
                    <a:pt x="2202" y="9179"/>
                    <a:pt x="2344" y="9166"/>
                    <a:pt x="2488" y="9141"/>
                  </a:cubicBezTo>
                  <a:cubicBezTo>
                    <a:pt x="3132" y="9029"/>
                    <a:pt x="3822" y="8670"/>
                    <a:pt x="4399" y="8093"/>
                  </a:cubicBezTo>
                  <a:lnTo>
                    <a:pt x="8058" y="4434"/>
                  </a:lnTo>
                  <a:cubicBezTo>
                    <a:pt x="9215" y="3280"/>
                    <a:pt x="9490" y="1682"/>
                    <a:pt x="8677" y="866"/>
                  </a:cubicBezTo>
                  <a:cubicBezTo>
                    <a:pt x="8098" y="289"/>
                    <a:pt x="7341" y="0"/>
                    <a:pt x="6584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704;p76">
              <a:extLst>
                <a:ext uri="{FF2B5EF4-FFF2-40B4-BE49-F238E27FC236}">
                  <a16:creationId xmlns:a16="http://schemas.microsoft.com/office/drawing/2014/main" id="{669E63D4-14E0-4624-AFDD-E721806098B5}"/>
                </a:ext>
              </a:extLst>
            </p:cNvPr>
            <p:cNvSpPr/>
            <p:nvPr/>
          </p:nvSpPr>
          <p:spPr>
            <a:xfrm>
              <a:off x="5842012" y="1649239"/>
              <a:ext cx="23841" cy="57443"/>
            </a:xfrm>
            <a:custGeom>
              <a:avLst/>
              <a:gdLst/>
              <a:ahLst/>
              <a:cxnLst/>
              <a:rect l="l" t="t" r="r" b="b"/>
              <a:pathLst>
                <a:path w="916" h="2207" extrusionOk="0">
                  <a:moveTo>
                    <a:pt x="162" y="0"/>
                  </a:moveTo>
                  <a:cubicBezTo>
                    <a:pt x="162" y="0"/>
                    <a:pt x="331" y="1137"/>
                    <a:pt x="0" y="2206"/>
                  </a:cubicBezTo>
                  <a:lnTo>
                    <a:pt x="915" y="1288"/>
                  </a:lnTo>
                  <a:cubicBezTo>
                    <a:pt x="778" y="802"/>
                    <a:pt x="518" y="359"/>
                    <a:pt x="1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705;p76">
              <a:extLst>
                <a:ext uri="{FF2B5EF4-FFF2-40B4-BE49-F238E27FC236}">
                  <a16:creationId xmlns:a16="http://schemas.microsoft.com/office/drawing/2014/main" id="{8D0BDB62-C93B-424C-8ED9-B27278ED5E02}"/>
                </a:ext>
              </a:extLst>
            </p:cNvPr>
            <p:cNvSpPr/>
            <p:nvPr/>
          </p:nvSpPr>
          <p:spPr>
            <a:xfrm>
              <a:off x="5642017" y="1798949"/>
              <a:ext cx="159627" cy="77041"/>
            </a:xfrm>
            <a:custGeom>
              <a:avLst/>
              <a:gdLst/>
              <a:ahLst/>
              <a:cxnLst/>
              <a:rect l="l" t="t" r="r" b="b"/>
              <a:pathLst>
                <a:path w="6133" h="2960" extrusionOk="0">
                  <a:moveTo>
                    <a:pt x="4630" y="1"/>
                  </a:moveTo>
                  <a:lnTo>
                    <a:pt x="3360" y="1271"/>
                  </a:lnTo>
                  <a:cubicBezTo>
                    <a:pt x="2627" y="2005"/>
                    <a:pt x="1468" y="2138"/>
                    <a:pt x="721" y="2138"/>
                  </a:cubicBezTo>
                  <a:cubicBezTo>
                    <a:pt x="293" y="2138"/>
                    <a:pt x="0" y="2094"/>
                    <a:pt x="0" y="2094"/>
                  </a:cubicBezTo>
                  <a:lnTo>
                    <a:pt x="0" y="2094"/>
                  </a:lnTo>
                  <a:cubicBezTo>
                    <a:pt x="577" y="2671"/>
                    <a:pt x="1334" y="2960"/>
                    <a:pt x="2092" y="2960"/>
                  </a:cubicBezTo>
                  <a:cubicBezTo>
                    <a:pt x="2849" y="2960"/>
                    <a:pt x="3607" y="2671"/>
                    <a:pt x="4184" y="2094"/>
                  </a:cubicBezTo>
                  <a:lnTo>
                    <a:pt x="6133" y="145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06;p76">
              <a:extLst>
                <a:ext uri="{FF2B5EF4-FFF2-40B4-BE49-F238E27FC236}">
                  <a16:creationId xmlns:a16="http://schemas.microsoft.com/office/drawing/2014/main" id="{21ECB1F4-F757-45C5-BFDD-26A60090F265}"/>
                </a:ext>
              </a:extLst>
            </p:cNvPr>
            <p:cNvSpPr/>
            <p:nvPr/>
          </p:nvSpPr>
          <p:spPr>
            <a:xfrm>
              <a:off x="5762524" y="1754364"/>
              <a:ext cx="87218" cy="48958"/>
            </a:xfrm>
            <a:custGeom>
              <a:avLst/>
              <a:gdLst/>
              <a:ahLst/>
              <a:cxnLst/>
              <a:rect l="l" t="t" r="r" b="b"/>
              <a:pathLst>
                <a:path w="3351" h="1881" extrusionOk="0">
                  <a:moveTo>
                    <a:pt x="3350" y="0"/>
                  </a:moveTo>
                  <a:lnTo>
                    <a:pt x="3209" y="141"/>
                  </a:lnTo>
                  <a:cubicBezTo>
                    <a:pt x="2652" y="699"/>
                    <a:pt x="1901" y="1008"/>
                    <a:pt x="1124" y="1008"/>
                  </a:cubicBezTo>
                  <a:cubicBezTo>
                    <a:pt x="994" y="1008"/>
                    <a:pt x="863" y="1000"/>
                    <a:pt x="732" y="982"/>
                  </a:cubicBezTo>
                  <a:lnTo>
                    <a:pt x="0" y="1714"/>
                  </a:lnTo>
                  <a:cubicBezTo>
                    <a:pt x="365" y="1825"/>
                    <a:pt x="743" y="1880"/>
                    <a:pt x="1121" y="1880"/>
                  </a:cubicBezTo>
                  <a:cubicBezTo>
                    <a:pt x="1247" y="1880"/>
                    <a:pt x="1374" y="1874"/>
                    <a:pt x="1499" y="1862"/>
                  </a:cubicBezTo>
                  <a:lnTo>
                    <a:pt x="3216" y="145"/>
                  </a:lnTo>
                  <a:cubicBezTo>
                    <a:pt x="3262" y="99"/>
                    <a:pt x="3308" y="50"/>
                    <a:pt x="3350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707;p76">
              <a:extLst>
                <a:ext uri="{FF2B5EF4-FFF2-40B4-BE49-F238E27FC236}">
                  <a16:creationId xmlns:a16="http://schemas.microsoft.com/office/drawing/2014/main" id="{B67196B1-4E5F-4906-97F6-1A151F33DF11}"/>
                </a:ext>
              </a:extLst>
            </p:cNvPr>
            <p:cNvSpPr/>
            <p:nvPr/>
          </p:nvSpPr>
          <p:spPr>
            <a:xfrm>
              <a:off x="5611981" y="1626699"/>
              <a:ext cx="248198" cy="238932"/>
            </a:xfrm>
            <a:custGeom>
              <a:avLst/>
              <a:gdLst/>
              <a:ahLst/>
              <a:cxnLst/>
              <a:rect l="l" t="t" r="r" b="b"/>
              <a:pathLst>
                <a:path w="9536" h="9180" extrusionOk="0">
                  <a:moveTo>
                    <a:pt x="6907" y="1"/>
                  </a:moveTo>
                  <a:cubicBezTo>
                    <a:pt x="6150" y="1"/>
                    <a:pt x="5394" y="289"/>
                    <a:pt x="4817" y="866"/>
                  </a:cubicBezTo>
                  <a:lnTo>
                    <a:pt x="1154" y="4529"/>
                  </a:lnTo>
                  <a:cubicBezTo>
                    <a:pt x="0" y="5683"/>
                    <a:pt x="0" y="7555"/>
                    <a:pt x="1154" y="8709"/>
                  </a:cubicBezTo>
                  <a:cubicBezTo>
                    <a:pt x="1471" y="9026"/>
                    <a:pt x="1907" y="9179"/>
                    <a:pt x="2388" y="9179"/>
                  </a:cubicBezTo>
                  <a:cubicBezTo>
                    <a:pt x="2526" y="9179"/>
                    <a:pt x="2668" y="9167"/>
                    <a:pt x="2811" y="9142"/>
                  </a:cubicBezTo>
                  <a:cubicBezTo>
                    <a:pt x="3455" y="9029"/>
                    <a:pt x="4145" y="8670"/>
                    <a:pt x="4722" y="8093"/>
                  </a:cubicBezTo>
                  <a:lnTo>
                    <a:pt x="6115" y="6700"/>
                  </a:lnTo>
                  <a:cubicBezTo>
                    <a:pt x="6115" y="6700"/>
                    <a:pt x="5955" y="6483"/>
                    <a:pt x="5545" y="6483"/>
                  </a:cubicBezTo>
                  <a:cubicBezTo>
                    <a:pt x="5508" y="6483"/>
                    <a:pt x="5470" y="6485"/>
                    <a:pt x="5429" y="6489"/>
                  </a:cubicBezTo>
                  <a:lnTo>
                    <a:pt x="4275" y="7646"/>
                  </a:lnTo>
                  <a:cubicBezTo>
                    <a:pt x="3992" y="7929"/>
                    <a:pt x="3620" y="8071"/>
                    <a:pt x="3248" y="8071"/>
                  </a:cubicBezTo>
                  <a:cubicBezTo>
                    <a:pt x="2876" y="8071"/>
                    <a:pt x="2503" y="7929"/>
                    <a:pt x="2220" y="7646"/>
                  </a:cubicBezTo>
                  <a:cubicBezTo>
                    <a:pt x="1654" y="7080"/>
                    <a:pt x="1654" y="6158"/>
                    <a:pt x="2220" y="5591"/>
                  </a:cubicBezTo>
                  <a:lnTo>
                    <a:pt x="5883" y="1932"/>
                  </a:lnTo>
                  <a:cubicBezTo>
                    <a:pt x="6166" y="1636"/>
                    <a:pt x="6545" y="1487"/>
                    <a:pt x="6926" y="1487"/>
                  </a:cubicBezTo>
                  <a:cubicBezTo>
                    <a:pt x="7274" y="1487"/>
                    <a:pt x="7624" y="1612"/>
                    <a:pt x="7903" y="1862"/>
                  </a:cubicBezTo>
                  <a:cubicBezTo>
                    <a:pt x="8483" y="2390"/>
                    <a:pt x="8539" y="3283"/>
                    <a:pt x="8033" y="3878"/>
                  </a:cubicBezTo>
                  <a:lnTo>
                    <a:pt x="9440" y="2471"/>
                  </a:lnTo>
                  <a:cubicBezTo>
                    <a:pt x="9535" y="1848"/>
                    <a:pt x="9394" y="1264"/>
                    <a:pt x="9000" y="866"/>
                  </a:cubicBezTo>
                  <a:cubicBezTo>
                    <a:pt x="8422" y="289"/>
                    <a:pt x="7664" y="1"/>
                    <a:pt x="690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708;p76">
              <a:extLst>
                <a:ext uri="{FF2B5EF4-FFF2-40B4-BE49-F238E27FC236}">
                  <a16:creationId xmlns:a16="http://schemas.microsoft.com/office/drawing/2014/main" id="{CE93ED44-8170-4551-8BBB-F7F423D01AE3}"/>
                </a:ext>
              </a:extLst>
            </p:cNvPr>
            <p:cNvSpPr/>
            <p:nvPr/>
          </p:nvSpPr>
          <p:spPr>
            <a:xfrm>
              <a:off x="5753284" y="1777815"/>
              <a:ext cx="38391" cy="23373"/>
            </a:xfrm>
            <a:custGeom>
              <a:avLst/>
              <a:gdLst/>
              <a:ahLst/>
              <a:cxnLst/>
              <a:rect l="l" t="t" r="r" b="b"/>
              <a:pathLst>
                <a:path w="1475" h="898" extrusionOk="0">
                  <a:moveTo>
                    <a:pt x="683" y="0"/>
                  </a:moveTo>
                  <a:lnTo>
                    <a:pt x="0" y="686"/>
                  </a:lnTo>
                  <a:cubicBezTo>
                    <a:pt x="218" y="778"/>
                    <a:pt x="447" y="848"/>
                    <a:pt x="683" y="897"/>
                  </a:cubicBezTo>
                  <a:lnTo>
                    <a:pt x="1474" y="106"/>
                  </a:lnTo>
                  <a:cubicBezTo>
                    <a:pt x="1207" y="106"/>
                    <a:pt x="940" y="70"/>
                    <a:pt x="68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709;p76">
              <a:extLst>
                <a:ext uri="{FF2B5EF4-FFF2-40B4-BE49-F238E27FC236}">
                  <a16:creationId xmlns:a16="http://schemas.microsoft.com/office/drawing/2014/main" id="{D5742170-18AC-47DA-A26F-BC7664F3F87B}"/>
                </a:ext>
              </a:extLst>
            </p:cNvPr>
            <p:cNvSpPr/>
            <p:nvPr/>
          </p:nvSpPr>
          <p:spPr>
            <a:xfrm>
              <a:off x="5605734" y="1565613"/>
              <a:ext cx="328155" cy="316052"/>
            </a:xfrm>
            <a:custGeom>
              <a:avLst/>
              <a:gdLst/>
              <a:ahLst/>
              <a:cxnLst/>
              <a:rect l="l" t="t" r="r" b="b"/>
              <a:pathLst>
                <a:path w="12608" h="12143" extrusionOk="0">
                  <a:moveTo>
                    <a:pt x="10774" y="0"/>
                  </a:moveTo>
                  <a:cubicBezTo>
                    <a:pt x="10361" y="0"/>
                    <a:pt x="9947" y="152"/>
                    <a:pt x="9624" y="458"/>
                  </a:cubicBezTo>
                  <a:lnTo>
                    <a:pt x="8466" y="1612"/>
                  </a:lnTo>
                  <a:cubicBezTo>
                    <a:pt x="8347" y="1773"/>
                    <a:pt x="8482" y="1967"/>
                    <a:pt x="8643" y="1967"/>
                  </a:cubicBezTo>
                  <a:cubicBezTo>
                    <a:pt x="8686" y="1967"/>
                    <a:pt x="8730" y="1954"/>
                    <a:pt x="8772" y="1922"/>
                  </a:cubicBezTo>
                  <a:lnTo>
                    <a:pt x="9930" y="764"/>
                  </a:lnTo>
                  <a:cubicBezTo>
                    <a:pt x="10171" y="523"/>
                    <a:pt x="10487" y="403"/>
                    <a:pt x="10803" y="403"/>
                  </a:cubicBezTo>
                  <a:cubicBezTo>
                    <a:pt x="11118" y="403"/>
                    <a:pt x="11434" y="523"/>
                    <a:pt x="11675" y="764"/>
                  </a:cubicBezTo>
                  <a:cubicBezTo>
                    <a:pt x="12157" y="1246"/>
                    <a:pt x="12157" y="2027"/>
                    <a:pt x="11675" y="2509"/>
                  </a:cubicBezTo>
                  <a:lnTo>
                    <a:pt x="10085" y="4100"/>
                  </a:lnTo>
                  <a:cubicBezTo>
                    <a:pt x="9563" y="2828"/>
                    <a:pt x="8362" y="2127"/>
                    <a:pt x="7139" y="2127"/>
                  </a:cubicBezTo>
                  <a:cubicBezTo>
                    <a:pt x="6342" y="2127"/>
                    <a:pt x="5535" y="2425"/>
                    <a:pt x="4902" y="3058"/>
                  </a:cubicBezTo>
                  <a:lnTo>
                    <a:pt x="1239" y="6721"/>
                  </a:lnTo>
                  <a:cubicBezTo>
                    <a:pt x="1" y="7959"/>
                    <a:pt x="1" y="9972"/>
                    <a:pt x="1239" y="11211"/>
                  </a:cubicBezTo>
                  <a:cubicBezTo>
                    <a:pt x="1860" y="11832"/>
                    <a:pt x="2674" y="12142"/>
                    <a:pt x="3487" y="12142"/>
                  </a:cubicBezTo>
                  <a:cubicBezTo>
                    <a:pt x="4300" y="12142"/>
                    <a:pt x="5113" y="11832"/>
                    <a:pt x="5732" y="11211"/>
                  </a:cubicBezTo>
                  <a:lnTo>
                    <a:pt x="7678" y="9268"/>
                  </a:lnTo>
                  <a:cubicBezTo>
                    <a:pt x="7798" y="9107"/>
                    <a:pt x="7663" y="8913"/>
                    <a:pt x="7500" y="8913"/>
                  </a:cubicBezTo>
                  <a:cubicBezTo>
                    <a:pt x="7457" y="8913"/>
                    <a:pt x="7411" y="8927"/>
                    <a:pt x="7368" y="8959"/>
                  </a:cubicBezTo>
                  <a:lnTo>
                    <a:pt x="5423" y="10901"/>
                  </a:lnTo>
                  <a:cubicBezTo>
                    <a:pt x="4890" y="11422"/>
                    <a:pt x="4198" y="11682"/>
                    <a:pt x="3506" y="11682"/>
                  </a:cubicBezTo>
                  <a:cubicBezTo>
                    <a:pt x="2805" y="11682"/>
                    <a:pt x="2105" y="11415"/>
                    <a:pt x="1570" y="10880"/>
                  </a:cubicBezTo>
                  <a:cubicBezTo>
                    <a:pt x="511" y="9817"/>
                    <a:pt x="500" y="8100"/>
                    <a:pt x="1549" y="7027"/>
                  </a:cubicBezTo>
                  <a:lnTo>
                    <a:pt x="5208" y="3368"/>
                  </a:lnTo>
                  <a:cubicBezTo>
                    <a:pt x="5757" y="2819"/>
                    <a:pt x="6452" y="2563"/>
                    <a:pt x="7139" y="2563"/>
                  </a:cubicBezTo>
                  <a:cubicBezTo>
                    <a:pt x="8255" y="2563"/>
                    <a:pt x="9348" y="3241"/>
                    <a:pt x="9747" y="4438"/>
                  </a:cubicBezTo>
                  <a:lnTo>
                    <a:pt x="8016" y="6172"/>
                  </a:lnTo>
                  <a:cubicBezTo>
                    <a:pt x="7769" y="6419"/>
                    <a:pt x="7455" y="6535"/>
                    <a:pt x="7145" y="6535"/>
                  </a:cubicBezTo>
                  <a:cubicBezTo>
                    <a:pt x="6668" y="6535"/>
                    <a:pt x="6200" y="6261"/>
                    <a:pt x="6000" y="5764"/>
                  </a:cubicBezTo>
                  <a:cubicBezTo>
                    <a:pt x="5955" y="5685"/>
                    <a:pt x="5884" y="5651"/>
                    <a:pt x="5813" y="5651"/>
                  </a:cubicBezTo>
                  <a:cubicBezTo>
                    <a:pt x="5682" y="5651"/>
                    <a:pt x="5552" y="5767"/>
                    <a:pt x="5595" y="5929"/>
                  </a:cubicBezTo>
                  <a:cubicBezTo>
                    <a:pt x="5868" y="6601"/>
                    <a:pt x="6501" y="6971"/>
                    <a:pt x="7147" y="6971"/>
                  </a:cubicBezTo>
                  <a:cubicBezTo>
                    <a:pt x="7566" y="6971"/>
                    <a:pt x="7991" y="6815"/>
                    <a:pt x="8326" y="6482"/>
                  </a:cubicBezTo>
                  <a:lnTo>
                    <a:pt x="10145" y="4659"/>
                  </a:lnTo>
                  <a:lnTo>
                    <a:pt x="10152" y="4656"/>
                  </a:lnTo>
                  <a:lnTo>
                    <a:pt x="11988" y="2823"/>
                  </a:lnTo>
                  <a:cubicBezTo>
                    <a:pt x="12608" y="2165"/>
                    <a:pt x="12593" y="1130"/>
                    <a:pt x="11953" y="490"/>
                  </a:cubicBezTo>
                  <a:cubicBezTo>
                    <a:pt x="11629" y="164"/>
                    <a:pt x="11202" y="0"/>
                    <a:pt x="10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10;p76">
              <a:extLst>
                <a:ext uri="{FF2B5EF4-FFF2-40B4-BE49-F238E27FC236}">
                  <a16:creationId xmlns:a16="http://schemas.microsoft.com/office/drawing/2014/main" id="{18ED4914-AD2A-435E-9272-AEB452B92B9C}"/>
                </a:ext>
              </a:extLst>
            </p:cNvPr>
            <p:cNvSpPr/>
            <p:nvPr/>
          </p:nvSpPr>
          <p:spPr>
            <a:xfrm>
              <a:off x="5647587" y="1525687"/>
              <a:ext cx="329977" cy="317640"/>
            </a:xfrm>
            <a:custGeom>
              <a:avLst/>
              <a:gdLst/>
              <a:ahLst/>
              <a:cxnLst/>
              <a:rect l="l" t="t" r="r" b="b"/>
              <a:pathLst>
                <a:path w="12678" h="12204" extrusionOk="0">
                  <a:moveTo>
                    <a:pt x="9196" y="1"/>
                  </a:moveTo>
                  <a:cubicBezTo>
                    <a:pt x="8384" y="1"/>
                    <a:pt x="7571" y="310"/>
                    <a:pt x="6950" y="930"/>
                  </a:cubicBezTo>
                  <a:lnTo>
                    <a:pt x="5001" y="2875"/>
                  </a:lnTo>
                  <a:cubicBezTo>
                    <a:pt x="4895" y="2956"/>
                    <a:pt x="4884" y="3111"/>
                    <a:pt x="4979" y="3206"/>
                  </a:cubicBezTo>
                  <a:cubicBezTo>
                    <a:pt x="5023" y="3249"/>
                    <a:pt x="5079" y="3271"/>
                    <a:pt x="5134" y="3271"/>
                  </a:cubicBezTo>
                  <a:cubicBezTo>
                    <a:pt x="5200" y="3271"/>
                    <a:pt x="5266" y="3241"/>
                    <a:pt x="5310" y="3181"/>
                  </a:cubicBezTo>
                  <a:lnTo>
                    <a:pt x="7256" y="1236"/>
                  </a:lnTo>
                  <a:cubicBezTo>
                    <a:pt x="7793" y="686"/>
                    <a:pt x="8504" y="411"/>
                    <a:pt x="9215" y="411"/>
                  </a:cubicBezTo>
                  <a:cubicBezTo>
                    <a:pt x="9916" y="411"/>
                    <a:pt x="10616" y="678"/>
                    <a:pt x="11151" y="1215"/>
                  </a:cubicBezTo>
                  <a:cubicBezTo>
                    <a:pt x="12231" y="2291"/>
                    <a:pt x="12220" y="4043"/>
                    <a:pt x="11130" y="5109"/>
                  </a:cubicBezTo>
                  <a:lnTo>
                    <a:pt x="7470" y="8772"/>
                  </a:lnTo>
                  <a:cubicBezTo>
                    <a:pt x="6951" y="9292"/>
                    <a:pt x="6252" y="9574"/>
                    <a:pt x="5533" y="9574"/>
                  </a:cubicBezTo>
                  <a:cubicBezTo>
                    <a:pt x="5323" y="9574"/>
                    <a:pt x="5111" y="9550"/>
                    <a:pt x="4902" y="9501"/>
                  </a:cubicBezTo>
                  <a:cubicBezTo>
                    <a:pt x="3977" y="9282"/>
                    <a:pt x="3234" y="8600"/>
                    <a:pt x="2932" y="7699"/>
                  </a:cubicBezTo>
                  <a:lnTo>
                    <a:pt x="4666" y="5968"/>
                  </a:lnTo>
                  <a:cubicBezTo>
                    <a:pt x="4912" y="5719"/>
                    <a:pt x="5226" y="5602"/>
                    <a:pt x="5537" y="5602"/>
                  </a:cubicBezTo>
                  <a:cubicBezTo>
                    <a:pt x="6014" y="5602"/>
                    <a:pt x="6484" y="5878"/>
                    <a:pt x="6686" y="6376"/>
                  </a:cubicBezTo>
                  <a:cubicBezTo>
                    <a:pt x="6710" y="6474"/>
                    <a:pt x="6798" y="6537"/>
                    <a:pt x="6894" y="6537"/>
                  </a:cubicBezTo>
                  <a:cubicBezTo>
                    <a:pt x="6922" y="6537"/>
                    <a:pt x="6950" y="6531"/>
                    <a:pt x="6978" y="6520"/>
                  </a:cubicBezTo>
                  <a:cubicBezTo>
                    <a:pt x="7101" y="6471"/>
                    <a:pt x="7154" y="6327"/>
                    <a:pt x="7090" y="6211"/>
                  </a:cubicBezTo>
                  <a:cubicBezTo>
                    <a:pt x="6818" y="5539"/>
                    <a:pt x="6183" y="5169"/>
                    <a:pt x="5538" y="5169"/>
                  </a:cubicBezTo>
                  <a:cubicBezTo>
                    <a:pt x="5118" y="5169"/>
                    <a:pt x="4693" y="5326"/>
                    <a:pt x="4360" y="5658"/>
                  </a:cubicBezTo>
                  <a:lnTo>
                    <a:pt x="697" y="9318"/>
                  </a:lnTo>
                  <a:cubicBezTo>
                    <a:pt x="15" y="9965"/>
                    <a:pt x="1" y="11049"/>
                    <a:pt x="666" y="11714"/>
                  </a:cubicBezTo>
                  <a:cubicBezTo>
                    <a:pt x="993" y="12040"/>
                    <a:pt x="1421" y="12203"/>
                    <a:pt x="1848" y="12203"/>
                  </a:cubicBezTo>
                  <a:cubicBezTo>
                    <a:pt x="2291" y="12203"/>
                    <a:pt x="2733" y="12029"/>
                    <a:pt x="3062" y="11682"/>
                  </a:cubicBezTo>
                  <a:lnTo>
                    <a:pt x="4216" y="10528"/>
                  </a:lnTo>
                  <a:cubicBezTo>
                    <a:pt x="4321" y="10447"/>
                    <a:pt x="4332" y="10289"/>
                    <a:pt x="4241" y="10197"/>
                  </a:cubicBezTo>
                  <a:cubicBezTo>
                    <a:pt x="4197" y="10153"/>
                    <a:pt x="4140" y="10132"/>
                    <a:pt x="4083" y="10132"/>
                  </a:cubicBezTo>
                  <a:cubicBezTo>
                    <a:pt x="4016" y="10132"/>
                    <a:pt x="3950" y="10161"/>
                    <a:pt x="3906" y="10218"/>
                  </a:cubicBezTo>
                  <a:lnTo>
                    <a:pt x="2752" y="11372"/>
                  </a:lnTo>
                  <a:cubicBezTo>
                    <a:pt x="2512" y="11613"/>
                    <a:pt x="2197" y="11733"/>
                    <a:pt x="1881" y="11733"/>
                  </a:cubicBezTo>
                  <a:cubicBezTo>
                    <a:pt x="1565" y="11733"/>
                    <a:pt x="1248" y="11612"/>
                    <a:pt x="1007" y="11369"/>
                  </a:cubicBezTo>
                  <a:cubicBezTo>
                    <a:pt x="525" y="10887"/>
                    <a:pt x="525" y="10106"/>
                    <a:pt x="1007" y="9624"/>
                  </a:cubicBezTo>
                  <a:lnTo>
                    <a:pt x="2594" y="8040"/>
                  </a:lnTo>
                  <a:cubicBezTo>
                    <a:pt x="2998" y="9022"/>
                    <a:pt x="3864" y="9740"/>
                    <a:pt x="4909" y="9947"/>
                  </a:cubicBezTo>
                  <a:cubicBezTo>
                    <a:pt x="5118" y="9990"/>
                    <a:pt x="5328" y="10010"/>
                    <a:pt x="5537" y="10010"/>
                  </a:cubicBezTo>
                  <a:cubicBezTo>
                    <a:pt x="6369" y="10010"/>
                    <a:pt x="7178" y="9681"/>
                    <a:pt x="7780" y="9082"/>
                  </a:cubicBezTo>
                  <a:lnTo>
                    <a:pt x="11439" y="5419"/>
                  </a:lnTo>
                  <a:cubicBezTo>
                    <a:pt x="12678" y="4181"/>
                    <a:pt x="12678" y="2168"/>
                    <a:pt x="11443" y="930"/>
                  </a:cubicBezTo>
                  <a:cubicBezTo>
                    <a:pt x="10822" y="310"/>
                    <a:pt x="10009" y="1"/>
                    <a:pt x="9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8343;p76">
            <a:extLst>
              <a:ext uri="{FF2B5EF4-FFF2-40B4-BE49-F238E27FC236}">
                <a16:creationId xmlns:a16="http://schemas.microsoft.com/office/drawing/2014/main" id="{8B43D85A-9740-42EB-92B0-0B752372C8BF}"/>
              </a:ext>
            </a:extLst>
          </p:cNvPr>
          <p:cNvGrpSpPr/>
          <p:nvPr/>
        </p:nvGrpSpPr>
        <p:grpSpPr>
          <a:xfrm>
            <a:off x="7614877" y="4138724"/>
            <a:ext cx="1181398" cy="800747"/>
            <a:chOff x="5147755" y="2911807"/>
            <a:chExt cx="297286" cy="319696"/>
          </a:xfrm>
        </p:grpSpPr>
        <p:sp>
          <p:nvSpPr>
            <p:cNvPr id="74" name="Google Shape;18344;p76">
              <a:extLst>
                <a:ext uri="{FF2B5EF4-FFF2-40B4-BE49-F238E27FC236}">
                  <a16:creationId xmlns:a16="http://schemas.microsoft.com/office/drawing/2014/main" id="{A799279B-35A5-4292-AFC3-97DCFB698FD2}"/>
                </a:ext>
              </a:extLst>
            </p:cNvPr>
            <p:cNvSpPr/>
            <p:nvPr/>
          </p:nvSpPr>
          <p:spPr>
            <a:xfrm>
              <a:off x="5152439" y="3048243"/>
              <a:ext cx="287838" cy="42607"/>
            </a:xfrm>
            <a:custGeom>
              <a:avLst/>
              <a:gdLst/>
              <a:ahLst/>
              <a:cxnLst/>
              <a:rect l="l" t="t" r="r" b="b"/>
              <a:pathLst>
                <a:path w="11059" h="1637" extrusionOk="0">
                  <a:moveTo>
                    <a:pt x="0" y="1"/>
                  </a:moveTo>
                  <a:lnTo>
                    <a:pt x="0" y="1637"/>
                  </a:lnTo>
                  <a:lnTo>
                    <a:pt x="11059" y="1637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45;p76">
              <a:extLst>
                <a:ext uri="{FF2B5EF4-FFF2-40B4-BE49-F238E27FC236}">
                  <a16:creationId xmlns:a16="http://schemas.microsoft.com/office/drawing/2014/main" id="{3CBC7C11-ABC1-4B16-A0AE-3953710DE9E5}"/>
                </a:ext>
              </a:extLst>
            </p:cNvPr>
            <p:cNvSpPr/>
            <p:nvPr/>
          </p:nvSpPr>
          <p:spPr>
            <a:xfrm>
              <a:off x="5242364" y="2916466"/>
              <a:ext cx="114131" cy="57078"/>
            </a:xfrm>
            <a:custGeom>
              <a:avLst/>
              <a:gdLst/>
              <a:ahLst/>
              <a:cxnLst/>
              <a:rect l="l" t="t" r="r" b="b"/>
              <a:pathLst>
                <a:path w="4385" h="2193" extrusionOk="0">
                  <a:moveTo>
                    <a:pt x="2192" y="0"/>
                  </a:moveTo>
                  <a:lnTo>
                    <a:pt x="894" y="1302"/>
                  </a:lnTo>
                  <a:lnTo>
                    <a:pt x="0" y="2192"/>
                  </a:lnTo>
                  <a:lnTo>
                    <a:pt x="4384" y="2192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46;p76">
              <a:extLst>
                <a:ext uri="{FF2B5EF4-FFF2-40B4-BE49-F238E27FC236}">
                  <a16:creationId xmlns:a16="http://schemas.microsoft.com/office/drawing/2014/main" id="{A31AAA7F-C8D2-4760-8585-2D2A2083E15F}"/>
                </a:ext>
              </a:extLst>
            </p:cNvPr>
            <p:cNvSpPr/>
            <p:nvPr/>
          </p:nvSpPr>
          <p:spPr>
            <a:xfrm>
              <a:off x="5242364" y="2950354"/>
              <a:ext cx="114131" cy="23191"/>
            </a:xfrm>
            <a:custGeom>
              <a:avLst/>
              <a:gdLst/>
              <a:ahLst/>
              <a:cxnLst/>
              <a:rect l="l" t="t" r="r" b="b"/>
              <a:pathLst>
                <a:path w="4385" h="891" extrusionOk="0">
                  <a:moveTo>
                    <a:pt x="894" y="0"/>
                  </a:moveTo>
                  <a:lnTo>
                    <a:pt x="0" y="890"/>
                  </a:lnTo>
                  <a:lnTo>
                    <a:pt x="4384" y="890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47;p76">
              <a:extLst>
                <a:ext uri="{FF2B5EF4-FFF2-40B4-BE49-F238E27FC236}">
                  <a16:creationId xmlns:a16="http://schemas.microsoft.com/office/drawing/2014/main" id="{4132CD25-CEA5-47A8-A840-CF99851C3179}"/>
                </a:ext>
              </a:extLst>
            </p:cNvPr>
            <p:cNvSpPr/>
            <p:nvPr/>
          </p:nvSpPr>
          <p:spPr>
            <a:xfrm>
              <a:off x="5173027" y="2965554"/>
              <a:ext cx="246741" cy="230968"/>
            </a:xfrm>
            <a:custGeom>
              <a:avLst/>
              <a:gdLst/>
              <a:ahLst/>
              <a:cxnLst/>
              <a:rect l="l" t="t" r="r" b="b"/>
              <a:pathLst>
                <a:path w="9480" h="8874" extrusionOk="0">
                  <a:moveTo>
                    <a:pt x="1" y="0"/>
                  </a:moveTo>
                  <a:lnTo>
                    <a:pt x="1" y="8874"/>
                  </a:lnTo>
                  <a:lnTo>
                    <a:pt x="9480" y="8874"/>
                  </a:lnTo>
                  <a:lnTo>
                    <a:pt x="9480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48;p76">
              <a:extLst>
                <a:ext uri="{FF2B5EF4-FFF2-40B4-BE49-F238E27FC236}">
                  <a16:creationId xmlns:a16="http://schemas.microsoft.com/office/drawing/2014/main" id="{E255CB40-41EE-48FD-B577-CC66E467B576}"/>
                </a:ext>
              </a:extLst>
            </p:cNvPr>
            <p:cNvSpPr/>
            <p:nvPr/>
          </p:nvSpPr>
          <p:spPr>
            <a:xfrm>
              <a:off x="5402538" y="2965554"/>
              <a:ext cx="17230" cy="230968"/>
            </a:xfrm>
            <a:custGeom>
              <a:avLst/>
              <a:gdLst/>
              <a:ahLst/>
              <a:cxnLst/>
              <a:rect l="l" t="t" r="r" b="b"/>
              <a:pathLst>
                <a:path w="662" h="8874" extrusionOk="0">
                  <a:moveTo>
                    <a:pt x="0" y="0"/>
                  </a:moveTo>
                  <a:lnTo>
                    <a:pt x="0" y="8874"/>
                  </a:lnTo>
                  <a:lnTo>
                    <a:pt x="662" y="887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9;p76">
              <a:extLst>
                <a:ext uri="{FF2B5EF4-FFF2-40B4-BE49-F238E27FC236}">
                  <a16:creationId xmlns:a16="http://schemas.microsoft.com/office/drawing/2014/main" id="{DCC6A497-FC4B-46BB-B31F-945A0F2112F3}"/>
                </a:ext>
              </a:extLst>
            </p:cNvPr>
            <p:cNvSpPr/>
            <p:nvPr/>
          </p:nvSpPr>
          <p:spPr>
            <a:xfrm>
              <a:off x="5173027" y="3043038"/>
              <a:ext cx="246741" cy="153484"/>
            </a:xfrm>
            <a:custGeom>
              <a:avLst/>
              <a:gdLst/>
              <a:ahLst/>
              <a:cxnLst/>
              <a:rect l="l" t="t" r="r" b="b"/>
              <a:pathLst>
                <a:path w="9480" h="5897" extrusionOk="0">
                  <a:moveTo>
                    <a:pt x="1" y="0"/>
                  </a:moveTo>
                  <a:lnTo>
                    <a:pt x="1" y="5897"/>
                  </a:lnTo>
                  <a:lnTo>
                    <a:pt x="9480" y="5897"/>
                  </a:lnTo>
                  <a:lnTo>
                    <a:pt x="9480" y="0"/>
                  </a:lnTo>
                  <a:lnTo>
                    <a:pt x="4740" y="3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0;p76">
              <a:extLst>
                <a:ext uri="{FF2B5EF4-FFF2-40B4-BE49-F238E27FC236}">
                  <a16:creationId xmlns:a16="http://schemas.microsoft.com/office/drawing/2014/main" id="{A99F9912-8C68-492D-9954-8C1CACBDEEDD}"/>
                </a:ext>
              </a:extLst>
            </p:cNvPr>
            <p:cNvSpPr/>
            <p:nvPr/>
          </p:nvSpPr>
          <p:spPr>
            <a:xfrm>
              <a:off x="5152439" y="3048243"/>
              <a:ext cx="287942" cy="178601"/>
            </a:xfrm>
            <a:custGeom>
              <a:avLst/>
              <a:gdLst/>
              <a:ahLst/>
              <a:cxnLst/>
              <a:rect l="l" t="t" r="r" b="b"/>
              <a:pathLst>
                <a:path w="11063" h="6862" extrusionOk="0">
                  <a:moveTo>
                    <a:pt x="0" y="1"/>
                  </a:moveTo>
                  <a:lnTo>
                    <a:pt x="0" y="6862"/>
                  </a:lnTo>
                  <a:lnTo>
                    <a:pt x="11062" y="6862"/>
                  </a:lnTo>
                  <a:lnTo>
                    <a:pt x="11062" y="1"/>
                  </a:lnTo>
                  <a:lnTo>
                    <a:pt x="10471" y="423"/>
                  </a:lnTo>
                  <a:lnTo>
                    <a:pt x="5531" y="3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51;p76">
              <a:extLst>
                <a:ext uri="{FF2B5EF4-FFF2-40B4-BE49-F238E27FC236}">
                  <a16:creationId xmlns:a16="http://schemas.microsoft.com/office/drawing/2014/main" id="{CBA0ECDD-5EE6-4D9A-9898-000445C0D55A}"/>
                </a:ext>
              </a:extLst>
            </p:cNvPr>
            <p:cNvSpPr/>
            <p:nvPr/>
          </p:nvSpPr>
          <p:spPr>
            <a:xfrm>
              <a:off x="5424973" y="3048243"/>
              <a:ext cx="15408" cy="178601"/>
            </a:xfrm>
            <a:custGeom>
              <a:avLst/>
              <a:gdLst/>
              <a:ahLst/>
              <a:cxnLst/>
              <a:rect l="l" t="t" r="r" b="b"/>
              <a:pathLst>
                <a:path w="592" h="6862" extrusionOk="0">
                  <a:moveTo>
                    <a:pt x="591" y="1"/>
                  </a:moveTo>
                  <a:lnTo>
                    <a:pt x="0" y="423"/>
                  </a:lnTo>
                  <a:lnTo>
                    <a:pt x="0" y="6862"/>
                  </a:lnTo>
                  <a:lnTo>
                    <a:pt x="591" y="6862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52;p76">
              <a:extLst>
                <a:ext uri="{FF2B5EF4-FFF2-40B4-BE49-F238E27FC236}">
                  <a16:creationId xmlns:a16="http://schemas.microsoft.com/office/drawing/2014/main" id="{8715E476-A73E-42A9-B573-FC8ED25ED35A}"/>
                </a:ext>
              </a:extLst>
            </p:cNvPr>
            <p:cNvSpPr/>
            <p:nvPr/>
          </p:nvSpPr>
          <p:spPr>
            <a:xfrm>
              <a:off x="5206108" y="2999520"/>
              <a:ext cx="28943" cy="28969"/>
            </a:xfrm>
            <a:custGeom>
              <a:avLst/>
              <a:gdLst/>
              <a:ahLst/>
              <a:cxnLst/>
              <a:rect l="l" t="t" r="r" b="b"/>
              <a:pathLst>
                <a:path w="1112" h="1113" extrusionOk="0">
                  <a:moveTo>
                    <a:pt x="0" y="1"/>
                  </a:moveTo>
                  <a:lnTo>
                    <a:pt x="0" y="1113"/>
                  </a:lnTo>
                  <a:lnTo>
                    <a:pt x="1112" y="1113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53;p76">
              <a:extLst>
                <a:ext uri="{FF2B5EF4-FFF2-40B4-BE49-F238E27FC236}">
                  <a16:creationId xmlns:a16="http://schemas.microsoft.com/office/drawing/2014/main" id="{8F6740F3-A94B-4076-9E1F-56E01083AAF3}"/>
                </a:ext>
              </a:extLst>
            </p:cNvPr>
            <p:cNvSpPr/>
            <p:nvPr/>
          </p:nvSpPr>
          <p:spPr>
            <a:xfrm>
              <a:off x="5147755" y="2911807"/>
              <a:ext cx="276698" cy="319696"/>
            </a:xfrm>
            <a:custGeom>
              <a:avLst/>
              <a:gdLst/>
              <a:ahLst/>
              <a:cxnLst/>
              <a:rect l="l" t="t" r="r" b="b"/>
              <a:pathLst>
                <a:path w="10631" h="12283" extrusionOk="0">
                  <a:moveTo>
                    <a:pt x="5827" y="436"/>
                  </a:moveTo>
                  <a:lnTo>
                    <a:pt x="7281" y="1882"/>
                  </a:lnTo>
                  <a:lnTo>
                    <a:pt x="4381" y="1882"/>
                  </a:lnTo>
                  <a:lnTo>
                    <a:pt x="5827" y="436"/>
                  </a:lnTo>
                  <a:close/>
                  <a:moveTo>
                    <a:pt x="5827" y="0"/>
                  </a:moveTo>
                  <a:cubicBezTo>
                    <a:pt x="5782" y="0"/>
                    <a:pt x="5736" y="18"/>
                    <a:pt x="5701" y="53"/>
                  </a:cubicBezTo>
                  <a:lnTo>
                    <a:pt x="3871" y="1886"/>
                  </a:lnTo>
                  <a:lnTo>
                    <a:pt x="972" y="1886"/>
                  </a:lnTo>
                  <a:cubicBezTo>
                    <a:pt x="873" y="1886"/>
                    <a:pt x="793" y="1963"/>
                    <a:pt x="793" y="2065"/>
                  </a:cubicBezTo>
                  <a:lnTo>
                    <a:pt x="793" y="5063"/>
                  </a:lnTo>
                  <a:lnTo>
                    <a:pt x="184" y="5063"/>
                  </a:lnTo>
                  <a:cubicBezTo>
                    <a:pt x="82" y="5063"/>
                    <a:pt x="4" y="5141"/>
                    <a:pt x="1" y="5243"/>
                  </a:cubicBezTo>
                  <a:lnTo>
                    <a:pt x="1" y="12104"/>
                  </a:lnTo>
                  <a:cubicBezTo>
                    <a:pt x="1" y="12202"/>
                    <a:pt x="82" y="12283"/>
                    <a:pt x="180" y="12283"/>
                  </a:cubicBezTo>
                  <a:lnTo>
                    <a:pt x="2063" y="12283"/>
                  </a:lnTo>
                  <a:cubicBezTo>
                    <a:pt x="2302" y="12283"/>
                    <a:pt x="2302" y="11921"/>
                    <a:pt x="2063" y="11921"/>
                  </a:cubicBezTo>
                  <a:lnTo>
                    <a:pt x="2063" y="11924"/>
                  </a:lnTo>
                  <a:lnTo>
                    <a:pt x="360" y="11924"/>
                  </a:lnTo>
                  <a:lnTo>
                    <a:pt x="360" y="5591"/>
                  </a:lnTo>
                  <a:lnTo>
                    <a:pt x="1218" y="6207"/>
                  </a:lnTo>
                  <a:cubicBezTo>
                    <a:pt x="1254" y="6233"/>
                    <a:pt x="1290" y="6244"/>
                    <a:pt x="1324" y="6244"/>
                  </a:cubicBezTo>
                  <a:cubicBezTo>
                    <a:pt x="1476" y="6244"/>
                    <a:pt x="1587" y="6026"/>
                    <a:pt x="1426" y="5915"/>
                  </a:cubicBezTo>
                  <a:lnTo>
                    <a:pt x="1151" y="5718"/>
                  </a:lnTo>
                  <a:lnTo>
                    <a:pt x="1151" y="5264"/>
                  </a:lnTo>
                  <a:cubicBezTo>
                    <a:pt x="1155" y="5250"/>
                    <a:pt x="1155" y="5236"/>
                    <a:pt x="1151" y="5221"/>
                  </a:cubicBezTo>
                  <a:lnTo>
                    <a:pt x="1151" y="2245"/>
                  </a:lnTo>
                  <a:lnTo>
                    <a:pt x="10271" y="2245"/>
                  </a:lnTo>
                  <a:lnTo>
                    <a:pt x="10271" y="2934"/>
                  </a:lnTo>
                  <a:cubicBezTo>
                    <a:pt x="10271" y="3056"/>
                    <a:pt x="10361" y="3117"/>
                    <a:pt x="10451" y="3117"/>
                  </a:cubicBezTo>
                  <a:cubicBezTo>
                    <a:pt x="10540" y="3117"/>
                    <a:pt x="10630" y="3056"/>
                    <a:pt x="10630" y="2934"/>
                  </a:cubicBezTo>
                  <a:lnTo>
                    <a:pt x="10630" y="2065"/>
                  </a:lnTo>
                  <a:cubicBezTo>
                    <a:pt x="10630" y="1963"/>
                    <a:pt x="10549" y="1886"/>
                    <a:pt x="10451" y="1886"/>
                  </a:cubicBezTo>
                  <a:lnTo>
                    <a:pt x="7787" y="1886"/>
                  </a:lnTo>
                  <a:lnTo>
                    <a:pt x="5954" y="53"/>
                  </a:lnTo>
                  <a:cubicBezTo>
                    <a:pt x="5919" y="18"/>
                    <a:pt x="5873" y="0"/>
                    <a:pt x="58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54;p76">
              <a:extLst>
                <a:ext uri="{FF2B5EF4-FFF2-40B4-BE49-F238E27FC236}">
                  <a16:creationId xmlns:a16="http://schemas.microsoft.com/office/drawing/2014/main" id="{28E8290D-BF16-4F57-83A6-7C55EC18E674}"/>
                </a:ext>
              </a:extLst>
            </p:cNvPr>
            <p:cNvSpPr/>
            <p:nvPr/>
          </p:nvSpPr>
          <p:spPr>
            <a:xfrm>
              <a:off x="5201345" y="2994861"/>
              <a:ext cx="38391" cy="38312"/>
            </a:xfrm>
            <a:custGeom>
              <a:avLst/>
              <a:gdLst/>
              <a:ahLst/>
              <a:cxnLst/>
              <a:rect l="l" t="t" r="r" b="b"/>
              <a:pathLst>
                <a:path w="1475" h="1472" extrusionOk="0">
                  <a:moveTo>
                    <a:pt x="1116" y="359"/>
                  </a:moveTo>
                  <a:lnTo>
                    <a:pt x="1116" y="1112"/>
                  </a:lnTo>
                  <a:lnTo>
                    <a:pt x="363" y="1112"/>
                  </a:lnTo>
                  <a:lnTo>
                    <a:pt x="363" y="359"/>
                  </a:lnTo>
                  <a:close/>
                  <a:moveTo>
                    <a:pt x="183" y="0"/>
                  </a:moveTo>
                  <a:cubicBezTo>
                    <a:pt x="81" y="0"/>
                    <a:pt x="0" y="81"/>
                    <a:pt x="0" y="180"/>
                  </a:cubicBezTo>
                  <a:lnTo>
                    <a:pt x="0" y="1292"/>
                  </a:lnTo>
                  <a:cubicBezTo>
                    <a:pt x="0" y="1390"/>
                    <a:pt x="81" y="1471"/>
                    <a:pt x="183" y="1471"/>
                  </a:cubicBezTo>
                  <a:lnTo>
                    <a:pt x="1295" y="1471"/>
                  </a:lnTo>
                  <a:cubicBezTo>
                    <a:pt x="1393" y="1471"/>
                    <a:pt x="1474" y="1390"/>
                    <a:pt x="1474" y="1292"/>
                  </a:cubicBezTo>
                  <a:lnTo>
                    <a:pt x="1474" y="180"/>
                  </a:lnTo>
                  <a:cubicBezTo>
                    <a:pt x="1474" y="81"/>
                    <a:pt x="1393" y="0"/>
                    <a:pt x="12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55;p76">
              <a:extLst>
                <a:ext uri="{FF2B5EF4-FFF2-40B4-BE49-F238E27FC236}">
                  <a16:creationId xmlns:a16="http://schemas.microsoft.com/office/drawing/2014/main" id="{AF4ED1FC-BC6A-4095-ADBC-E095A0A23630}"/>
                </a:ext>
              </a:extLst>
            </p:cNvPr>
            <p:cNvSpPr/>
            <p:nvPr/>
          </p:nvSpPr>
          <p:spPr>
            <a:xfrm>
              <a:off x="5253634" y="2994861"/>
              <a:ext cx="32430" cy="9370"/>
            </a:xfrm>
            <a:custGeom>
              <a:avLst/>
              <a:gdLst/>
              <a:ahLst/>
              <a:cxnLst/>
              <a:rect l="l" t="t" r="r" b="b"/>
              <a:pathLst>
                <a:path w="1246" h="360" extrusionOk="0">
                  <a:moveTo>
                    <a:pt x="239" y="0"/>
                  </a:moveTo>
                  <a:cubicBezTo>
                    <a:pt x="0" y="0"/>
                    <a:pt x="0" y="359"/>
                    <a:pt x="239" y="359"/>
                  </a:cubicBezTo>
                  <a:lnTo>
                    <a:pt x="1007" y="359"/>
                  </a:lnTo>
                  <a:cubicBezTo>
                    <a:pt x="1246" y="359"/>
                    <a:pt x="1246" y="0"/>
                    <a:pt x="10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56;p76">
              <a:extLst>
                <a:ext uri="{FF2B5EF4-FFF2-40B4-BE49-F238E27FC236}">
                  <a16:creationId xmlns:a16="http://schemas.microsoft.com/office/drawing/2014/main" id="{0AB87B39-BF11-4E19-B101-1A3F1AC9F707}"/>
                </a:ext>
              </a:extLst>
            </p:cNvPr>
            <p:cNvSpPr/>
            <p:nvPr/>
          </p:nvSpPr>
          <p:spPr>
            <a:xfrm>
              <a:off x="5253634" y="3019665"/>
              <a:ext cx="98931" cy="9370"/>
            </a:xfrm>
            <a:custGeom>
              <a:avLst/>
              <a:gdLst/>
              <a:ahLst/>
              <a:cxnLst/>
              <a:rect l="l" t="t" r="r" b="b"/>
              <a:pathLst>
                <a:path w="3801" h="360" extrusionOk="0">
                  <a:moveTo>
                    <a:pt x="239" y="1"/>
                  </a:moveTo>
                  <a:cubicBezTo>
                    <a:pt x="0" y="1"/>
                    <a:pt x="0" y="360"/>
                    <a:pt x="239" y="360"/>
                  </a:cubicBezTo>
                  <a:lnTo>
                    <a:pt x="3621" y="360"/>
                  </a:lnTo>
                  <a:cubicBezTo>
                    <a:pt x="3719" y="360"/>
                    <a:pt x="3800" y="279"/>
                    <a:pt x="3800" y="180"/>
                  </a:cubicBezTo>
                  <a:cubicBezTo>
                    <a:pt x="3800" y="82"/>
                    <a:pt x="3719" y="1"/>
                    <a:pt x="3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57;p76">
              <a:extLst>
                <a:ext uri="{FF2B5EF4-FFF2-40B4-BE49-F238E27FC236}">
                  <a16:creationId xmlns:a16="http://schemas.microsoft.com/office/drawing/2014/main" id="{D059B680-41FE-450B-8F69-D32E18A7A4A8}"/>
                </a:ext>
              </a:extLst>
            </p:cNvPr>
            <p:cNvSpPr/>
            <p:nvPr/>
          </p:nvSpPr>
          <p:spPr>
            <a:xfrm>
              <a:off x="5211053" y="3058680"/>
              <a:ext cx="61841" cy="9474"/>
            </a:xfrm>
            <a:custGeom>
              <a:avLst/>
              <a:gdLst/>
              <a:ahLst/>
              <a:cxnLst/>
              <a:rect l="l" t="t" r="r" b="b"/>
              <a:pathLst>
                <a:path w="2376" h="364" extrusionOk="0">
                  <a:moveTo>
                    <a:pt x="239" y="1"/>
                  </a:moveTo>
                  <a:cubicBezTo>
                    <a:pt x="0" y="1"/>
                    <a:pt x="0" y="363"/>
                    <a:pt x="239" y="363"/>
                  </a:cubicBezTo>
                  <a:lnTo>
                    <a:pt x="2136" y="363"/>
                  </a:lnTo>
                  <a:cubicBezTo>
                    <a:pt x="2375" y="363"/>
                    <a:pt x="2375" y="1"/>
                    <a:pt x="2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58;p76">
              <a:extLst>
                <a:ext uri="{FF2B5EF4-FFF2-40B4-BE49-F238E27FC236}">
                  <a16:creationId xmlns:a16="http://schemas.microsoft.com/office/drawing/2014/main" id="{FBBC7658-CA8E-44BB-B553-C0EBEC8FE122}"/>
                </a:ext>
              </a:extLst>
            </p:cNvPr>
            <p:cNvSpPr/>
            <p:nvPr/>
          </p:nvSpPr>
          <p:spPr>
            <a:xfrm>
              <a:off x="5177712" y="3195038"/>
              <a:ext cx="49114" cy="9370"/>
            </a:xfrm>
            <a:custGeom>
              <a:avLst/>
              <a:gdLst/>
              <a:ahLst/>
              <a:cxnLst/>
              <a:rect l="l" t="t" r="r" b="b"/>
              <a:pathLst>
                <a:path w="1887" h="360" extrusionOk="0">
                  <a:moveTo>
                    <a:pt x="180" y="1"/>
                  </a:moveTo>
                  <a:cubicBezTo>
                    <a:pt x="81" y="1"/>
                    <a:pt x="0" y="82"/>
                    <a:pt x="0" y="180"/>
                  </a:cubicBezTo>
                  <a:cubicBezTo>
                    <a:pt x="0" y="279"/>
                    <a:pt x="81" y="360"/>
                    <a:pt x="180" y="360"/>
                  </a:cubicBezTo>
                  <a:lnTo>
                    <a:pt x="1647" y="360"/>
                  </a:lnTo>
                  <a:cubicBezTo>
                    <a:pt x="1886" y="360"/>
                    <a:pt x="1886" y="1"/>
                    <a:pt x="16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9;p76">
              <a:extLst>
                <a:ext uri="{FF2B5EF4-FFF2-40B4-BE49-F238E27FC236}">
                  <a16:creationId xmlns:a16="http://schemas.microsoft.com/office/drawing/2014/main" id="{76DCE98B-7A9F-41C8-9C16-33847634B2B5}"/>
                </a:ext>
              </a:extLst>
            </p:cNvPr>
            <p:cNvSpPr/>
            <p:nvPr/>
          </p:nvSpPr>
          <p:spPr>
            <a:xfrm>
              <a:off x="5191377" y="3002461"/>
              <a:ext cx="253664" cy="229042"/>
            </a:xfrm>
            <a:custGeom>
              <a:avLst/>
              <a:gdLst/>
              <a:ahLst/>
              <a:cxnLst/>
              <a:rect l="l" t="t" r="r" b="b"/>
              <a:pathLst>
                <a:path w="9746" h="8800" extrusionOk="0">
                  <a:moveTo>
                    <a:pt x="6593" y="3667"/>
                  </a:moveTo>
                  <a:lnTo>
                    <a:pt x="6020" y="4075"/>
                  </a:lnTo>
                  <a:lnTo>
                    <a:pt x="2047" y="4075"/>
                  </a:lnTo>
                  <a:lnTo>
                    <a:pt x="1477" y="3667"/>
                  </a:lnTo>
                  <a:close/>
                  <a:moveTo>
                    <a:pt x="5520" y="4434"/>
                  </a:moveTo>
                  <a:lnTo>
                    <a:pt x="4954" y="4838"/>
                  </a:lnTo>
                  <a:lnTo>
                    <a:pt x="3114" y="4838"/>
                  </a:lnTo>
                  <a:lnTo>
                    <a:pt x="2547" y="4434"/>
                  </a:lnTo>
                  <a:close/>
                  <a:moveTo>
                    <a:pt x="4451" y="5197"/>
                  </a:moveTo>
                  <a:lnTo>
                    <a:pt x="4035" y="5500"/>
                  </a:lnTo>
                  <a:lnTo>
                    <a:pt x="3617" y="5197"/>
                  </a:lnTo>
                  <a:close/>
                  <a:moveTo>
                    <a:pt x="8773" y="0"/>
                  </a:moveTo>
                  <a:cubicBezTo>
                    <a:pt x="8682" y="0"/>
                    <a:pt x="8592" y="60"/>
                    <a:pt x="8592" y="180"/>
                  </a:cubicBezTo>
                  <a:lnTo>
                    <a:pt x="8592" y="2231"/>
                  </a:lnTo>
                  <a:lnTo>
                    <a:pt x="7093" y="3304"/>
                  </a:lnTo>
                  <a:lnTo>
                    <a:pt x="974" y="3304"/>
                  </a:lnTo>
                  <a:lnTo>
                    <a:pt x="369" y="2871"/>
                  </a:lnTo>
                  <a:cubicBezTo>
                    <a:pt x="332" y="2845"/>
                    <a:pt x="295" y="2834"/>
                    <a:pt x="261" y="2834"/>
                  </a:cubicBezTo>
                  <a:cubicBezTo>
                    <a:pt x="109" y="2834"/>
                    <a:pt x="0" y="3049"/>
                    <a:pt x="158" y="3163"/>
                  </a:cubicBezTo>
                  <a:lnTo>
                    <a:pt x="3930" y="5866"/>
                  </a:lnTo>
                  <a:cubicBezTo>
                    <a:pt x="3961" y="5888"/>
                    <a:pt x="3998" y="5900"/>
                    <a:pt x="4035" y="5900"/>
                  </a:cubicBezTo>
                  <a:cubicBezTo>
                    <a:pt x="4072" y="5900"/>
                    <a:pt x="4109" y="5888"/>
                    <a:pt x="4141" y="5866"/>
                  </a:cubicBezTo>
                  <a:lnTo>
                    <a:pt x="9387" y="2108"/>
                  </a:lnTo>
                  <a:lnTo>
                    <a:pt x="9387" y="8441"/>
                  </a:lnTo>
                  <a:lnTo>
                    <a:pt x="1122" y="8441"/>
                  </a:lnTo>
                  <a:cubicBezTo>
                    <a:pt x="883" y="8441"/>
                    <a:pt x="883" y="8800"/>
                    <a:pt x="1122" y="8800"/>
                  </a:cubicBezTo>
                  <a:lnTo>
                    <a:pt x="9566" y="8800"/>
                  </a:lnTo>
                  <a:cubicBezTo>
                    <a:pt x="9665" y="8800"/>
                    <a:pt x="9746" y="8719"/>
                    <a:pt x="9746" y="8621"/>
                  </a:cubicBezTo>
                  <a:lnTo>
                    <a:pt x="9746" y="1760"/>
                  </a:lnTo>
                  <a:cubicBezTo>
                    <a:pt x="9746" y="1753"/>
                    <a:pt x="9746" y="1742"/>
                    <a:pt x="9742" y="1735"/>
                  </a:cubicBezTo>
                  <a:cubicBezTo>
                    <a:pt x="9732" y="1647"/>
                    <a:pt x="9654" y="1577"/>
                    <a:pt x="9563" y="1577"/>
                  </a:cubicBezTo>
                  <a:lnTo>
                    <a:pt x="8954" y="1577"/>
                  </a:lnTo>
                  <a:lnTo>
                    <a:pt x="8954" y="180"/>
                  </a:lnTo>
                  <a:cubicBezTo>
                    <a:pt x="8954" y="60"/>
                    <a:pt x="8864" y="0"/>
                    <a:pt x="87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2249;p53">
            <a:extLst>
              <a:ext uri="{FF2B5EF4-FFF2-40B4-BE49-F238E27FC236}">
                <a16:creationId xmlns:a16="http://schemas.microsoft.com/office/drawing/2014/main" id="{9EE0D312-8908-42C7-A1F9-33EB12C90310}"/>
              </a:ext>
            </a:extLst>
          </p:cNvPr>
          <p:cNvSpPr txBox="1">
            <a:spLocks/>
          </p:cNvSpPr>
          <p:nvPr/>
        </p:nvSpPr>
        <p:spPr>
          <a:xfrm>
            <a:off x="5612089" y="505408"/>
            <a:ext cx="4824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US" sz="2000" dirty="0"/>
              <a:t>GRMS:  (904) 547-8700</a:t>
            </a:r>
          </a:p>
        </p:txBody>
      </p:sp>
      <p:grpSp>
        <p:nvGrpSpPr>
          <p:cNvPr id="91" name="Google Shape;18613;p76">
            <a:extLst>
              <a:ext uri="{FF2B5EF4-FFF2-40B4-BE49-F238E27FC236}">
                <a16:creationId xmlns:a16="http://schemas.microsoft.com/office/drawing/2014/main" id="{E1C44BA2-ECF1-4235-9A13-1B1AAED978E0}"/>
              </a:ext>
            </a:extLst>
          </p:cNvPr>
          <p:cNvGrpSpPr/>
          <p:nvPr/>
        </p:nvGrpSpPr>
        <p:grpSpPr>
          <a:xfrm>
            <a:off x="5039860" y="560767"/>
            <a:ext cx="386847" cy="383723"/>
            <a:chOff x="5588348" y="2418482"/>
            <a:chExt cx="386847" cy="383723"/>
          </a:xfrm>
        </p:grpSpPr>
        <p:sp>
          <p:nvSpPr>
            <p:cNvPr id="92" name="Google Shape;18614;p76">
              <a:extLst>
                <a:ext uri="{FF2B5EF4-FFF2-40B4-BE49-F238E27FC236}">
                  <a16:creationId xmlns:a16="http://schemas.microsoft.com/office/drawing/2014/main" id="{0A2FB506-7DB3-45C5-987D-089276F6F0DA}"/>
                </a:ext>
              </a:extLst>
            </p:cNvPr>
            <p:cNvSpPr/>
            <p:nvPr/>
          </p:nvSpPr>
          <p:spPr>
            <a:xfrm>
              <a:off x="5733217" y="2424598"/>
              <a:ext cx="235757" cy="236382"/>
            </a:xfrm>
            <a:custGeom>
              <a:avLst/>
              <a:gdLst/>
              <a:ahLst/>
              <a:cxnLst/>
              <a:rect l="l" t="t" r="r" b="b"/>
              <a:pathLst>
                <a:path w="9058" h="9082" extrusionOk="0">
                  <a:moveTo>
                    <a:pt x="4529" y="1"/>
                  </a:moveTo>
                  <a:cubicBezTo>
                    <a:pt x="2027" y="1"/>
                    <a:pt x="1" y="1612"/>
                    <a:pt x="1" y="3597"/>
                  </a:cubicBezTo>
                  <a:cubicBezTo>
                    <a:pt x="1" y="5374"/>
                    <a:pt x="1619" y="6844"/>
                    <a:pt x="3748" y="7140"/>
                  </a:cubicBezTo>
                  <a:lnTo>
                    <a:pt x="3741" y="7140"/>
                  </a:lnTo>
                  <a:cubicBezTo>
                    <a:pt x="3857" y="7851"/>
                    <a:pt x="3628" y="8572"/>
                    <a:pt x="3121" y="9082"/>
                  </a:cubicBezTo>
                  <a:cubicBezTo>
                    <a:pt x="4237" y="9078"/>
                    <a:pt x="5176" y="8248"/>
                    <a:pt x="5317" y="7140"/>
                  </a:cubicBezTo>
                  <a:lnTo>
                    <a:pt x="5310" y="7140"/>
                  </a:lnTo>
                  <a:cubicBezTo>
                    <a:pt x="7439" y="6848"/>
                    <a:pt x="9057" y="5374"/>
                    <a:pt x="9057" y="3597"/>
                  </a:cubicBezTo>
                  <a:cubicBezTo>
                    <a:pt x="9057" y="1612"/>
                    <a:pt x="7027" y="1"/>
                    <a:pt x="452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15;p76">
              <a:extLst>
                <a:ext uri="{FF2B5EF4-FFF2-40B4-BE49-F238E27FC236}">
                  <a16:creationId xmlns:a16="http://schemas.microsoft.com/office/drawing/2014/main" id="{562BE47D-94CC-4DB4-A8AD-56811EC1EF88}"/>
                </a:ext>
              </a:extLst>
            </p:cNvPr>
            <p:cNvSpPr/>
            <p:nvPr/>
          </p:nvSpPr>
          <p:spPr>
            <a:xfrm>
              <a:off x="5594673" y="2509214"/>
              <a:ext cx="289582" cy="286771"/>
            </a:xfrm>
            <a:custGeom>
              <a:avLst/>
              <a:gdLst/>
              <a:ahLst/>
              <a:cxnLst/>
              <a:rect l="l" t="t" r="r" b="b"/>
              <a:pathLst>
                <a:path w="11126" h="11018" extrusionOk="0">
                  <a:moveTo>
                    <a:pt x="1485" y="1"/>
                  </a:moveTo>
                  <a:cubicBezTo>
                    <a:pt x="1485" y="1"/>
                    <a:pt x="204" y="1180"/>
                    <a:pt x="116" y="2116"/>
                  </a:cubicBezTo>
                  <a:cubicBezTo>
                    <a:pt x="0" y="3368"/>
                    <a:pt x="1327" y="5641"/>
                    <a:pt x="3406" y="7720"/>
                  </a:cubicBezTo>
                  <a:cubicBezTo>
                    <a:pt x="5401" y="9715"/>
                    <a:pt x="7574" y="11017"/>
                    <a:pt x="8853" y="11017"/>
                  </a:cubicBezTo>
                  <a:cubicBezTo>
                    <a:pt x="8907" y="11017"/>
                    <a:pt x="8960" y="11015"/>
                    <a:pt x="9011" y="11010"/>
                  </a:cubicBezTo>
                  <a:cubicBezTo>
                    <a:pt x="9947" y="10922"/>
                    <a:pt x="11125" y="9641"/>
                    <a:pt x="11125" y="9641"/>
                  </a:cubicBezTo>
                  <a:cubicBezTo>
                    <a:pt x="10731" y="9149"/>
                    <a:pt x="10309" y="8674"/>
                    <a:pt x="9866" y="8224"/>
                  </a:cubicBezTo>
                  <a:cubicBezTo>
                    <a:pt x="9416" y="7780"/>
                    <a:pt x="8941" y="7358"/>
                    <a:pt x="8444" y="6964"/>
                  </a:cubicBezTo>
                  <a:lnTo>
                    <a:pt x="7375" y="8034"/>
                  </a:lnTo>
                  <a:lnTo>
                    <a:pt x="3096" y="3755"/>
                  </a:lnTo>
                  <a:lnTo>
                    <a:pt x="4166" y="2686"/>
                  </a:lnTo>
                  <a:cubicBezTo>
                    <a:pt x="3381" y="1690"/>
                    <a:pt x="2481" y="789"/>
                    <a:pt x="1485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16;p76">
              <a:extLst>
                <a:ext uri="{FF2B5EF4-FFF2-40B4-BE49-F238E27FC236}">
                  <a16:creationId xmlns:a16="http://schemas.microsoft.com/office/drawing/2014/main" id="{3D87A764-0A9E-4CB5-8945-51221D8E166A}"/>
                </a:ext>
              </a:extLst>
            </p:cNvPr>
            <p:cNvSpPr/>
            <p:nvPr/>
          </p:nvSpPr>
          <p:spPr>
            <a:xfrm>
              <a:off x="5727075" y="2418482"/>
              <a:ext cx="248120" cy="248641"/>
            </a:xfrm>
            <a:custGeom>
              <a:avLst/>
              <a:gdLst/>
              <a:ahLst/>
              <a:cxnLst/>
              <a:rect l="l" t="t" r="r" b="b"/>
              <a:pathLst>
                <a:path w="9533" h="9553" extrusionOk="0">
                  <a:moveTo>
                    <a:pt x="4765" y="475"/>
                  </a:moveTo>
                  <a:cubicBezTo>
                    <a:pt x="7129" y="475"/>
                    <a:pt x="9054" y="1985"/>
                    <a:pt x="9054" y="3835"/>
                  </a:cubicBezTo>
                  <a:cubicBezTo>
                    <a:pt x="9054" y="5464"/>
                    <a:pt x="7566" y="6858"/>
                    <a:pt x="5514" y="7139"/>
                  </a:cubicBezTo>
                  <a:cubicBezTo>
                    <a:pt x="5388" y="7157"/>
                    <a:pt x="5300" y="7266"/>
                    <a:pt x="5307" y="7392"/>
                  </a:cubicBezTo>
                  <a:lnTo>
                    <a:pt x="5307" y="7396"/>
                  </a:lnTo>
                  <a:cubicBezTo>
                    <a:pt x="5191" y="8159"/>
                    <a:pt x="4638" y="8786"/>
                    <a:pt x="3899" y="9004"/>
                  </a:cubicBezTo>
                  <a:cubicBezTo>
                    <a:pt x="4184" y="8518"/>
                    <a:pt x="4297" y="7952"/>
                    <a:pt x="4219" y="7396"/>
                  </a:cubicBezTo>
                  <a:cubicBezTo>
                    <a:pt x="4230" y="7269"/>
                    <a:pt x="4139" y="7160"/>
                    <a:pt x="4015" y="7143"/>
                  </a:cubicBezTo>
                  <a:cubicBezTo>
                    <a:pt x="1964" y="6858"/>
                    <a:pt x="476" y="5468"/>
                    <a:pt x="476" y="3835"/>
                  </a:cubicBezTo>
                  <a:cubicBezTo>
                    <a:pt x="476" y="1985"/>
                    <a:pt x="2400" y="475"/>
                    <a:pt x="4765" y="475"/>
                  </a:cubicBezTo>
                  <a:close/>
                  <a:moveTo>
                    <a:pt x="4765" y="0"/>
                  </a:moveTo>
                  <a:cubicBezTo>
                    <a:pt x="3502" y="0"/>
                    <a:pt x="2312" y="391"/>
                    <a:pt x="1415" y="1105"/>
                  </a:cubicBezTo>
                  <a:cubicBezTo>
                    <a:pt x="504" y="1830"/>
                    <a:pt x="1" y="2797"/>
                    <a:pt x="1" y="3832"/>
                  </a:cubicBezTo>
                  <a:cubicBezTo>
                    <a:pt x="1" y="5651"/>
                    <a:pt x="1570" y="7202"/>
                    <a:pt x="3762" y="7579"/>
                  </a:cubicBezTo>
                  <a:cubicBezTo>
                    <a:pt x="3808" y="8159"/>
                    <a:pt x="3600" y="8733"/>
                    <a:pt x="3192" y="9148"/>
                  </a:cubicBezTo>
                  <a:cubicBezTo>
                    <a:pt x="3041" y="9299"/>
                    <a:pt x="3150" y="9553"/>
                    <a:pt x="3361" y="9553"/>
                  </a:cubicBezTo>
                  <a:cubicBezTo>
                    <a:pt x="4526" y="9549"/>
                    <a:pt x="5528" y="8722"/>
                    <a:pt x="5761" y="7582"/>
                  </a:cubicBezTo>
                  <a:cubicBezTo>
                    <a:pt x="6774" y="7406"/>
                    <a:pt x="7699" y="6967"/>
                    <a:pt x="8382" y="6330"/>
                  </a:cubicBezTo>
                  <a:cubicBezTo>
                    <a:pt x="9121" y="5637"/>
                    <a:pt x="9532" y="4747"/>
                    <a:pt x="9532" y="3832"/>
                  </a:cubicBezTo>
                  <a:cubicBezTo>
                    <a:pt x="9529" y="2797"/>
                    <a:pt x="9026" y="1830"/>
                    <a:pt x="8114" y="1105"/>
                  </a:cubicBezTo>
                  <a:cubicBezTo>
                    <a:pt x="7217" y="391"/>
                    <a:pt x="6028" y="0"/>
                    <a:pt x="47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617;p76">
              <a:extLst>
                <a:ext uri="{FF2B5EF4-FFF2-40B4-BE49-F238E27FC236}">
                  <a16:creationId xmlns:a16="http://schemas.microsoft.com/office/drawing/2014/main" id="{78C3F99B-43C3-4441-A094-9F0206431EFC}"/>
                </a:ext>
              </a:extLst>
            </p:cNvPr>
            <p:cNvSpPr/>
            <p:nvPr/>
          </p:nvSpPr>
          <p:spPr>
            <a:xfrm>
              <a:off x="5800706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38" y="0"/>
                  </a:moveTo>
                  <a:cubicBezTo>
                    <a:pt x="113" y="0"/>
                    <a:pt x="1" y="275"/>
                    <a:pt x="159" y="433"/>
                  </a:cubicBezTo>
                  <a:cubicBezTo>
                    <a:pt x="212" y="486"/>
                    <a:pt x="276" y="509"/>
                    <a:pt x="339" y="509"/>
                  </a:cubicBezTo>
                  <a:cubicBezTo>
                    <a:pt x="470" y="509"/>
                    <a:pt x="595" y="408"/>
                    <a:pt x="595" y="254"/>
                  </a:cubicBezTo>
                  <a:cubicBezTo>
                    <a:pt x="595" y="113"/>
                    <a:pt x="479" y="0"/>
                    <a:pt x="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618;p76">
              <a:extLst>
                <a:ext uri="{FF2B5EF4-FFF2-40B4-BE49-F238E27FC236}">
                  <a16:creationId xmlns:a16="http://schemas.microsoft.com/office/drawing/2014/main" id="{75743315-B12F-4486-9096-C627FCC432F2}"/>
                </a:ext>
              </a:extLst>
            </p:cNvPr>
            <p:cNvSpPr/>
            <p:nvPr/>
          </p:nvSpPr>
          <p:spPr>
            <a:xfrm>
              <a:off x="5883760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42" y="0"/>
                  </a:moveTo>
                  <a:cubicBezTo>
                    <a:pt x="113" y="0"/>
                    <a:pt x="1" y="275"/>
                    <a:pt x="163" y="433"/>
                  </a:cubicBezTo>
                  <a:cubicBezTo>
                    <a:pt x="214" y="486"/>
                    <a:pt x="278" y="509"/>
                    <a:pt x="341" y="509"/>
                  </a:cubicBezTo>
                  <a:cubicBezTo>
                    <a:pt x="471" y="509"/>
                    <a:pt x="596" y="408"/>
                    <a:pt x="596" y="254"/>
                  </a:cubicBezTo>
                  <a:cubicBezTo>
                    <a:pt x="596" y="113"/>
                    <a:pt x="479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619;p76">
              <a:extLst>
                <a:ext uri="{FF2B5EF4-FFF2-40B4-BE49-F238E27FC236}">
                  <a16:creationId xmlns:a16="http://schemas.microsoft.com/office/drawing/2014/main" id="{4F066B45-10A6-4DB4-8348-70D4D25EB3D6}"/>
                </a:ext>
              </a:extLst>
            </p:cNvPr>
            <p:cNvSpPr/>
            <p:nvPr/>
          </p:nvSpPr>
          <p:spPr>
            <a:xfrm>
              <a:off x="5842194" y="2511608"/>
              <a:ext cx="15512" cy="13274"/>
            </a:xfrm>
            <a:custGeom>
              <a:avLst/>
              <a:gdLst/>
              <a:ahLst/>
              <a:cxnLst/>
              <a:rect l="l" t="t" r="r" b="b"/>
              <a:pathLst>
                <a:path w="596" h="510" extrusionOk="0">
                  <a:moveTo>
                    <a:pt x="342" y="0"/>
                  </a:moveTo>
                  <a:cubicBezTo>
                    <a:pt x="117" y="0"/>
                    <a:pt x="1" y="275"/>
                    <a:pt x="162" y="433"/>
                  </a:cubicBezTo>
                  <a:cubicBezTo>
                    <a:pt x="214" y="486"/>
                    <a:pt x="278" y="509"/>
                    <a:pt x="340" y="509"/>
                  </a:cubicBezTo>
                  <a:cubicBezTo>
                    <a:pt x="470" y="509"/>
                    <a:pt x="595" y="408"/>
                    <a:pt x="595" y="254"/>
                  </a:cubicBezTo>
                  <a:cubicBezTo>
                    <a:pt x="595" y="113"/>
                    <a:pt x="483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620;p76">
              <a:extLst>
                <a:ext uri="{FF2B5EF4-FFF2-40B4-BE49-F238E27FC236}">
                  <a16:creationId xmlns:a16="http://schemas.microsoft.com/office/drawing/2014/main" id="{00E5D3AD-5B3E-4D68-8F1A-84EDFADC7E11}"/>
                </a:ext>
              </a:extLst>
            </p:cNvPr>
            <p:cNvSpPr/>
            <p:nvPr/>
          </p:nvSpPr>
          <p:spPr>
            <a:xfrm>
              <a:off x="5588348" y="2503097"/>
              <a:ext cx="302674" cy="299108"/>
            </a:xfrm>
            <a:custGeom>
              <a:avLst/>
              <a:gdLst/>
              <a:ahLst/>
              <a:cxnLst/>
              <a:rect l="l" t="t" r="r" b="b"/>
              <a:pathLst>
                <a:path w="11629" h="11492" extrusionOk="0">
                  <a:moveTo>
                    <a:pt x="1724" y="0"/>
                  </a:moveTo>
                  <a:cubicBezTo>
                    <a:pt x="1667" y="0"/>
                    <a:pt x="1610" y="21"/>
                    <a:pt x="1566" y="64"/>
                  </a:cubicBezTo>
                  <a:cubicBezTo>
                    <a:pt x="1510" y="113"/>
                    <a:pt x="215" y="1316"/>
                    <a:pt x="123" y="2329"/>
                  </a:cubicBezTo>
                  <a:cubicBezTo>
                    <a:pt x="0" y="3666"/>
                    <a:pt x="1348" y="5996"/>
                    <a:pt x="3480" y="8124"/>
                  </a:cubicBezTo>
                  <a:cubicBezTo>
                    <a:pt x="5521" y="10169"/>
                    <a:pt x="7748" y="11491"/>
                    <a:pt x="9103" y="11491"/>
                  </a:cubicBezTo>
                  <a:cubicBezTo>
                    <a:pt x="9162" y="11491"/>
                    <a:pt x="9219" y="11488"/>
                    <a:pt x="9279" y="11481"/>
                  </a:cubicBezTo>
                  <a:cubicBezTo>
                    <a:pt x="10292" y="11389"/>
                    <a:pt x="11495" y="10095"/>
                    <a:pt x="11544" y="10038"/>
                  </a:cubicBezTo>
                  <a:cubicBezTo>
                    <a:pt x="11625" y="9954"/>
                    <a:pt x="11629" y="9824"/>
                    <a:pt x="11558" y="9732"/>
                  </a:cubicBezTo>
                  <a:cubicBezTo>
                    <a:pt x="11154" y="9229"/>
                    <a:pt x="10728" y="8747"/>
                    <a:pt x="10274" y="8293"/>
                  </a:cubicBezTo>
                  <a:cubicBezTo>
                    <a:pt x="9817" y="7839"/>
                    <a:pt x="9338" y="7414"/>
                    <a:pt x="8835" y="7012"/>
                  </a:cubicBezTo>
                  <a:cubicBezTo>
                    <a:pt x="8791" y="6978"/>
                    <a:pt x="8739" y="6962"/>
                    <a:pt x="8688" y="6962"/>
                  </a:cubicBezTo>
                  <a:cubicBezTo>
                    <a:pt x="8627" y="6962"/>
                    <a:pt x="8568" y="6985"/>
                    <a:pt x="8522" y="7030"/>
                  </a:cubicBezTo>
                  <a:lnTo>
                    <a:pt x="7618" y="7931"/>
                  </a:lnTo>
                  <a:lnTo>
                    <a:pt x="4694" y="5007"/>
                  </a:lnTo>
                  <a:cubicBezTo>
                    <a:pt x="4642" y="4956"/>
                    <a:pt x="4584" y="4935"/>
                    <a:pt x="4529" y="4935"/>
                  </a:cubicBezTo>
                  <a:cubicBezTo>
                    <a:pt x="4346" y="4935"/>
                    <a:pt x="4191" y="5168"/>
                    <a:pt x="4356" y="5341"/>
                  </a:cubicBezTo>
                  <a:lnTo>
                    <a:pt x="7452" y="8434"/>
                  </a:lnTo>
                  <a:cubicBezTo>
                    <a:pt x="7498" y="8481"/>
                    <a:pt x="7559" y="8505"/>
                    <a:pt x="7620" y="8505"/>
                  </a:cubicBezTo>
                  <a:cubicBezTo>
                    <a:pt x="7680" y="8505"/>
                    <a:pt x="7741" y="8481"/>
                    <a:pt x="7787" y="8434"/>
                  </a:cubicBezTo>
                  <a:lnTo>
                    <a:pt x="8705" y="7519"/>
                  </a:lnTo>
                  <a:cubicBezTo>
                    <a:pt x="8958" y="7727"/>
                    <a:pt x="9465" y="8152"/>
                    <a:pt x="9940" y="8627"/>
                  </a:cubicBezTo>
                  <a:cubicBezTo>
                    <a:pt x="10419" y="9106"/>
                    <a:pt x="10848" y="9613"/>
                    <a:pt x="11052" y="9866"/>
                  </a:cubicBezTo>
                  <a:cubicBezTo>
                    <a:pt x="10654" y="10260"/>
                    <a:pt x="9841" y="10953"/>
                    <a:pt x="9236" y="11009"/>
                  </a:cubicBezTo>
                  <a:cubicBezTo>
                    <a:pt x="9191" y="11014"/>
                    <a:pt x="9144" y="11016"/>
                    <a:pt x="9095" y="11016"/>
                  </a:cubicBezTo>
                  <a:cubicBezTo>
                    <a:pt x="7880" y="11016"/>
                    <a:pt x="5746" y="9715"/>
                    <a:pt x="3818" y="7790"/>
                  </a:cubicBezTo>
                  <a:cubicBezTo>
                    <a:pt x="1816" y="5785"/>
                    <a:pt x="489" y="3557"/>
                    <a:pt x="598" y="2372"/>
                  </a:cubicBezTo>
                  <a:cubicBezTo>
                    <a:pt x="655" y="1766"/>
                    <a:pt x="1348" y="954"/>
                    <a:pt x="1742" y="556"/>
                  </a:cubicBezTo>
                  <a:cubicBezTo>
                    <a:pt x="1995" y="760"/>
                    <a:pt x="2502" y="1189"/>
                    <a:pt x="2980" y="1668"/>
                  </a:cubicBezTo>
                  <a:cubicBezTo>
                    <a:pt x="3455" y="2146"/>
                    <a:pt x="3881" y="2650"/>
                    <a:pt x="4089" y="2903"/>
                  </a:cubicBezTo>
                  <a:lnTo>
                    <a:pt x="3174" y="3821"/>
                  </a:lnTo>
                  <a:cubicBezTo>
                    <a:pt x="3079" y="3913"/>
                    <a:pt x="3079" y="4064"/>
                    <a:pt x="3174" y="4155"/>
                  </a:cubicBezTo>
                  <a:lnTo>
                    <a:pt x="3684" y="4669"/>
                  </a:lnTo>
                  <a:cubicBezTo>
                    <a:pt x="3736" y="4724"/>
                    <a:pt x="3795" y="4746"/>
                    <a:pt x="3851" y="4746"/>
                  </a:cubicBezTo>
                  <a:cubicBezTo>
                    <a:pt x="4036" y="4746"/>
                    <a:pt x="4196" y="4504"/>
                    <a:pt x="4018" y="4331"/>
                  </a:cubicBezTo>
                  <a:lnTo>
                    <a:pt x="3674" y="3990"/>
                  </a:lnTo>
                  <a:lnTo>
                    <a:pt x="4578" y="3086"/>
                  </a:lnTo>
                  <a:cubicBezTo>
                    <a:pt x="4662" y="3001"/>
                    <a:pt x="4669" y="2868"/>
                    <a:pt x="4595" y="2773"/>
                  </a:cubicBezTo>
                  <a:cubicBezTo>
                    <a:pt x="3797" y="1763"/>
                    <a:pt x="2885" y="848"/>
                    <a:pt x="1876" y="53"/>
                  </a:cubicBezTo>
                  <a:cubicBezTo>
                    <a:pt x="1830" y="18"/>
                    <a:pt x="1777" y="0"/>
                    <a:pt x="17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2282;p54">
            <a:extLst>
              <a:ext uri="{FF2B5EF4-FFF2-40B4-BE49-F238E27FC236}">
                <a16:creationId xmlns:a16="http://schemas.microsoft.com/office/drawing/2014/main" id="{3DAF5AA7-1672-4FF9-B234-E063B411A851}"/>
              </a:ext>
            </a:extLst>
          </p:cNvPr>
          <p:cNvGrpSpPr/>
          <p:nvPr/>
        </p:nvGrpSpPr>
        <p:grpSpPr>
          <a:xfrm>
            <a:off x="99849" y="1180772"/>
            <a:ext cx="993715" cy="904813"/>
            <a:chOff x="3578510" y="1419647"/>
            <a:chExt cx="4021500" cy="3062887"/>
          </a:xfrm>
        </p:grpSpPr>
        <p:sp>
          <p:nvSpPr>
            <p:cNvPr id="100" name="Google Shape;2283;p54">
              <a:extLst>
                <a:ext uri="{FF2B5EF4-FFF2-40B4-BE49-F238E27FC236}">
                  <a16:creationId xmlns:a16="http://schemas.microsoft.com/office/drawing/2014/main" id="{74D39281-3586-447F-9F66-19826FCB8FAA}"/>
                </a:ext>
              </a:extLst>
            </p:cNvPr>
            <p:cNvSpPr/>
            <p:nvPr/>
          </p:nvSpPr>
          <p:spPr>
            <a:xfrm>
              <a:off x="3716656" y="1548119"/>
              <a:ext cx="3748502" cy="2285701"/>
            </a:xfrm>
            <a:prstGeom prst="rect">
              <a:avLst/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84;p54">
              <a:extLst>
                <a:ext uri="{FF2B5EF4-FFF2-40B4-BE49-F238E27FC236}">
                  <a16:creationId xmlns:a16="http://schemas.microsoft.com/office/drawing/2014/main" id="{37F80279-9076-47BF-9A0A-F20899DCF549}"/>
                </a:ext>
              </a:extLst>
            </p:cNvPr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85;p54">
              <a:extLst>
                <a:ext uri="{FF2B5EF4-FFF2-40B4-BE49-F238E27FC236}">
                  <a16:creationId xmlns:a16="http://schemas.microsoft.com/office/drawing/2014/main" id="{DC3CAA9E-7AC7-4942-B6B8-2CD99467BAA2}"/>
                </a:ext>
              </a:extLst>
            </p:cNvPr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3" name="Google Shape;2286;p54">
              <a:extLst>
                <a:ext uri="{FF2B5EF4-FFF2-40B4-BE49-F238E27FC236}">
                  <a16:creationId xmlns:a16="http://schemas.microsoft.com/office/drawing/2014/main" id="{141386B3-C608-4DFA-B280-DE124D822FCD}"/>
                </a:ext>
              </a:extLst>
            </p:cNvPr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754EF6F-8DCF-4E41-993F-C47EF33EB27D}"/>
              </a:ext>
            </a:extLst>
          </p:cNvPr>
          <p:cNvSpPr/>
          <p:nvPr/>
        </p:nvSpPr>
        <p:spPr>
          <a:xfrm>
            <a:off x="133985" y="1211009"/>
            <a:ext cx="888042" cy="657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EC71D-CD8F-4FDD-9208-86E7D535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58" y="1339301"/>
            <a:ext cx="808642" cy="4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96624" y="773015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753986" y="1371025"/>
            <a:ext cx="375845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time!</a:t>
            </a:r>
            <a:endParaRPr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490818" y="2486269"/>
            <a:ext cx="5381730" cy="2267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Students enter the building @ 7:10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Students are released to class @ 7:20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Class Begins @ 7:33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*The parent drop off and pick up line can back up.</a:t>
            </a:r>
            <a:endParaRPr sz="1800" dirty="0"/>
          </a:p>
        </p:txBody>
      </p:sp>
      <p:grpSp>
        <p:nvGrpSpPr>
          <p:cNvPr id="914" name="Google Shape;914;p32"/>
          <p:cNvGrpSpPr/>
          <p:nvPr/>
        </p:nvGrpSpPr>
        <p:grpSpPr>
          <a:xfrm flipH="1">
            <a:off x="1273862" y="2089950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5171386" y="3587956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7871;p70">
            <a:extLst>
              <a:ext uri="{FF2B5EF4-FFF2-40B4-BE49-F238E27FC236}">
                <a16:creationId xmlns:a16="http://schemas.microsoft.com/office/drawing/2014/main" id="{34CDB266-6F7D-4177-823E-79CE995A9A17}"/>
              </a:ext>
            </a:extLst>
          </p:cNvPr>
          <p:cNvGrpSpPr/>
          <p:nvPr/>
        </p:nvGrpSpPr>
        <p:grpSpPr>
          <a:xfrm>
            <a:off x="6105889" y="1397145"/>
            <a:ext cx="1391741" cy="1288120"/>
            <a:chOff x="5769778" y="2292101"/>
            <a:chExt cx="374877" cy="367044"/>
          </a:xfrm>
        </p:grpSpPr>
        <p:sp>
          <p:nvSpPr>
            <p:cNvPr id="45" name="Google Shape;7872;p70">
              <a:extLst>
                <a:ext uri="{FF2B5EF4-FFF2-40B4-BE49-F238E27FC236}">
                  <a16:creationId xmlns:a16="http://schemas.microsoft.com/office/drawing/2014/main" id="{2C25C6DD-DC89-44F9-B085-094530BE97CE}"/>
                </a:ext>
              </a:extLst>
            </p:cNvPr>
            <p:cNvSpPr/>
            <p:nvPr/>
          </p:nvSpPr>
          <p:spPr>
            <a:xfrm>
              <a:off x="5783687" y="2297917"/>
              <a:ext cx="355571" cy="355676"/>
            </a:xfrm>
            <a:custGeom>
              <a:avLst/>
              <a:gdLst/>
              <a:ahLst/>
              <a:cxnLst/>
              <a:rect l="l" t="t" r="r" b="b"/>
              <a:pathLst>
                <a:path w="13574" h="13578" extrusionOk="0">
                  <a:moveTo>
                    <a:pt x="6785" y="1"/>
                  </a:moveTo>
                  <a:cubicBezTo>
                    <a:pt x="3036" y="1"/>
                    <a:pt x="0" y="3040"/>
                    <a:pt x="0" y="6789"/>
                  </a:cubicBezTo>
                  <a:cubicBezTo>
                    <a:pt x="0" y="10538"/>
                    <a:pt x="3036" y="13577"/>
                    <a:pt x="6785" y="13577"/>
                  </a:cubicBezTo>
                  <a:cubicBezTo>
                    <a:pt x="10534" y="13577"/>
                    <a:pt x="13574" y="10538"/>
                    <a:pt x="13574" y="6789"/>
                  </a:cubicBezTo>
                  <a:cubicBezTo>
                    <a:pt x="13574" y="3040"/>
                    <a:pt x="10534" y="1"/>
                    <a:pt x="6785" y="1"/>
                  </a:cubicBez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73;p70">
              <a:extLst>
                <a:ext uri="{FF2B5EF4-FFF2-40B4-BE49-F238E27FC236}">
                  <a16:creationId xmlns:a16="http://schemas.microsoft.com/office/drawing/2014/main" id="{01BCDD45-ECB4-4392-AD23-EBBA48F4A5C3}"/>
                </a:ext>
              </a:extLst>
            </p:cNvPr>
            <p:cNvSpPr/>
            <p:nvPr/>
          </p:nvSpPr>
          <p:spPr>
            <a:xfrm>
              <a:off x="5810328" y="2324583"/>
              <a:ext cx="302264" cy="302343"/>
            </a:xfrm>
            <a:custGeom>
              <a:avLst/>
              <a:gdLst/>
              <a:ahLst/>
              <a:cxnLst/>
              <a:rect l="l" t="t" r="r" b="b"/>
              <a:pathLst>
                <a:path w="11539" h="11542" extrusionOk="0">
                  <a:moveTo>
                    <a:pt x="5768" y="0"/>
                  </a:moveTo>
                  <a:cubicBezTo>
                    <a:pt x="2585" y="0"/>
                    <a:pt x="1" y="2584"/>
                    <a:pt x="1" y="5771"/>
                  </a:cubicBezTo>
                  <a:cubicBezTo>
                    <a:pt x="1" y="8958"/>
                    <a:pt x="2585" y="11542"/>
                    <a:pt x="5768" y="11542"/>
                  </a:cubicBezTo>
                  <a:cubicBezTo>
                    <a:pt x="8955" y="11542"/>
                    <a:pt x="11539" y="8958"/>
                    <a:pt x="11539" y="5771"/>
                  </a:cubicBezTo>
                  <a:cubicBezTo>
                    <a:pt x="11539" y="2584"/>
                    <a:pt x="8955" y="0"/>
                    <a:pt x="576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74;p70">
              <a:extLst>
                <a:ext uri="{FF2B5EF4-FFF2-40B4-BE49-F238E27FC236}">
                  <a16:creationId xmlns:a16="http://schemas.microsoft.com/office/drawing/2014/main" id="{5F0D2ADE-CF6D-4648-AFC1-0207B597D240}"/>
                </a:ext>
              </a:extLst>
            </p:cNvPr>
            <p:cNvSpPr/>
            <p:nvPr/>
          </p:nvSpPr>
          <p:spPr>
            <a:xfrm>
              <a:off x="5769778" y="2292101"/>
              <a:ext cx="374877" cy="367044"/>
            </a:xfrm>
            <a:custGeom>
              <a:avLst/>
              <a:gdLst/>
              <a:ahLst/>
              <a:cxnLst/>
              <a:rect l="l" t="t" r="r" b="b"/>
              <a:pathLst>
                <a:path w="14311" h="14012" extrusionOk="0">
                  <a:moveTo>
                    <a:pt x="7316" y="1"/>
                  </a:moveTo>
                  <a:cubicBezTo>
                    <a:pt x="7002" y="1"/>
                    <a:pt x="6686" y="22"/>
                    <a:pt x="6367" y="65"/>
                  </a:cubicBezTo>
                  <a:cubicBezTo>
                    <a:pt x="2656" y="565"/>
                    <a:pt x="0" y="3899"/>
                    <a:pt x="336" y="7631"/>
                  </a:cubicBezTo>
                  <a:cubicBezTo>
                    <a:pt x="659" y="11259"/>
                    <a:pt x="3699" y="14012"/>
                    <a:pt x="7305" y="14012"/>
                  </a:cubicBezTo>
                  <a:cubicBezTo>
                    <a:pt x="7409" y="14012"/>
                    <a:pt x="7513" y="14010"/>
                    <a:pt x="7618" y="14005"/>
                  </a:cubicBezTo>
                  <a:cubicBezTo>
                    <a:pt x="11360" y="13841"/>
                    <a:pt x="14307" y="10756"/>
                    <a:pt x="14310" y="7011"/>
                  </a:cubicBezTo>
                  <a:cubicBezTo>
                    <a:pt x="14310" y="6888"/>
                    <a:pt x="14307" y="6761"/>
                    <a:pt x="14300" y="6637"/>
                  </a:cubicBezTo>
                  <a:cubicBezTo>
                    <a:pt x="14293" y="6506"/>
                    <a:pt x="14196" y="6442"/>
                    <a:pt x="14097" y="6442"/>
                  </a:cubicBezTo>
                  <a:cubicBezTo>
                    <a:pt x="13991" y="6442"/>
                    <a:pt x="13885" y="6516"/>
                    <a:pt x="13892" y="6658"/>
                  </a:cubicBezTo>
                  <a:cubicBezTo>
                    <a:pt x="13899" y="6775"/>
                    <a:pt x="13903" y="6894"/>
                    <a:pt x="13903" y="7011"/>
                  </a:cubicBezTo>
                  <a:cubicBezTo>
                    <a:pt x="13896" y="10523"/>
                    <a:pt x="11130" y="13409"/>
                    <a:pt x="7625" y="13560"/>
                  </a:cubicBezTo>
                  <a:cubicBezTo>
                    <a:pt x="7527" y="13564"/>
                    <a:pt x="7429" y="13566"/>
                    <a:pt x="7332" y="13566"/>
                  </a:cubicBezTo>
                  <a:cubicBezTo>
                    <a:pt x="3953" y="13566"/>
                    <a:pt x="1105" y="10984"/>
                    <a:pt x="802" y="7587"/>
                  </a:cubicBezTo>
                  <a:cubicBezTo>
                    <a:pt x="490" y="4088"/>
                    <a:pt x="2981" y="966"/>
                    <a:pt x="6456" y="497"/>
                  </a:cubicBezTo>
                  <a:cubicBezTo>
                    <a:pt x="6754" y="456"/>
                    <a:pt x="7049" y="437"/>
                    <a:pt x="7342" y="437"/>
                  </a:cubicBezTo>
                  <a:cubicBezTo>
                    <a:pt x="10469" y="437"/>
                    <a:pt x="13223" y="2670"/>
                    <a:pt x="13796" y="5832"/>
                  </a:cubicBezTo>
                  <a:cubicBezTo>
                    <a:pt x="13815" y="5930"/>
                    <a:pt x="13901" y="6000"/>
                    <a:pt x="13996" y="6000"/>
                  </a:cubicBezTo>
                  <a:cubicBezTo>
                    <a:pt x="14008" y="6000"/>
                    <a:pt x="14021" y="5999"/>
                    <a:pt x="14033" y="5997"/>
                  </a:cubicBezTo>
                  <a:cubicBezTo>
                    <a:pt x="14146" y="5976"/>
                    <a:pt x="14218" y="5870"/>
                    <a:pt x="14197" y="5757"/>
                  </a:cubicBezTo>
                  <a:cubicBezTo>
                    <a:pt x="13586" y="2386"/>
                    <a:pt x="10650" y="1"/>
                    <a:pt x="7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75;p70">
              <a:extLst>
                <a:ext uri="{FF2B5EF4-FFF2-40B4-BE49-F238E27FC236}">
                  <a16:creationId xmlns:a16="http://schemas.microsoft.com/office/drawing/2014/main" id="{CD6F0F7C-3FC8-4E14-AF0A-5C16CF9328AE}"/>
                </a:ext>
              </a:extLst>
            </p:cNvPr>
            <p:cNvSpPr/>
            <p:nvPr/>
          </p:nvSpPr>
          <p:spPr>
            <a:xfrm>
              <a:off x="5784316" y="2319030"/>
              <a:ext cx="353240" cy="314288"/>
            </a:xfrm>
            <a:custGeom>
              <a:avLst/>
              <a:gdLst/>
              <a:ahLst/>
              <a:cxnLst/>
              <a:rect l="l" t="t" r="r" b="b"/>
              <a:pathLst>
                <a:path w="13485" h="11998" extrusionOk="0">
                  <a:moveTo>
                    <a:pt x="6783" y="0"/>
                  </a:moveTo>
                  <a:cubicBezTo>
                    <a:pt x="5165" y="0"/>
                    <a:pt x="3553" y="651"/>
                    <a:pt x="2372" y="1929"/>
                  </a:cubicBezTo>
                  <a:cubicBezTo>
                    <a:pt x="2218" y="2080"/>
                    <a:pt x="2360" y="2286"/>
                    <a:pt x="2518" y="2286"/>
                  </a:cubicBezTo>
                  <a:cubicBezTo>
                    <a:pt x="2571" y="2286"/>
                    <a:pt x="2627" y="2263"/>
                    <a:pt x="2673" y="2207"/>
                  </a:cubicBezTo>
                  <a:cubicBezTo>
                    <a:pt x="3765" y="1028"/>
                    <a:pt x="5253" y="427"/>
                    <a:pt x="6747" y="427"/>
                  </a:cubicBezTo>
                  <a:cubicBezTo>
                    <a:pt x="8024" y="427"/>
                    <a:pt x="9305" y="866"/>
                    <a:pt x="10349" y="1758"/>
                  </a:cubicBezTo>
                  <a:cubicBezTo>
                    <a:pt x="12614" y="3690"/>
                    <a:pt x="12950" y="7066"/>
                    <a:pt x="11110" y="9406"/>
                  </a:cubicBezTo>
                  <a:cubicBezTo>
                    <a:pt x="10017" y="10799"/>
                    <a:pt x="8388" y="11531"/>
                    <a:pt x="6739" y="11531"/>
                  </a:cubicBezTo>
                  <a:cubicBezTo>
                    <a:pt x="5612" y="11531"/>
                    <a:pt x="4476" y="11189"/>
                    <a:pt x="3496" y="10482"/>
                  </a:cubicBezTo>
                  <a:cubicBezTo>
                    <a:pt x="1083" y="8738"/>
                    <a:pt x="473" y="5400"/>
                    <a:pt x="2115" y="2916"/>
                  </a:cubicBezTo>
                  <a:cubicBezTo>
                    <a:pt x="2180" y="2823"/>
                    <a:pt x="2152" y="2697"/>
                    <a:pt x="2060" y="2632"/>
                  </a:cubicBezTo>
                  <a:cubicBezTo>
                    <a:pt x="2026" y="2609"/>
                    <a:pt x="1987" y="2598"/>
                    <a:pt x="1949" y="2598"/>
                  </a:cubicBezTo>
                  <a:cubicBezTo>
                    <a:pt x="1881" y="2598"/>
                    <a:pt x="1814" y="2631"/>
                    <a:pt x="1775" y="2690"/>
                  </a:cubicBezTo>
                  <a:cubicBezTo>
                    <a:pt x="0" y="5376"/>
                    <a:pt x="662" y="8985"/>
                    <a:pt x="3273" y="10866"/>
                  </a:cubicBezTo>
                  <a:cubicBezTo>
                    <a:pt x="4331" y="11629"/>
                    <a:pt x="5557" y="11997"/>
                    <a:pt x="6772" y="11997"/>
                  </a:cubicBezTo>
                  <a:cubicBezTo>
                    <a:pt x="8555" y="11997"/>
                    <a:pt x="10317" y="11204"/>
                    <a:pt x="11497" y="9698"/>
                  </a:cubicBezTo>
                  <a:cubicBezTo>
                    <a:pt x="13485" y="7165"/>
                    <a:pt x="13118" y="3516"/>
                    <a:pt x="10668" y="1429"/>
                  </a:cubicBezTo>
                  <a:cubicBezTo>
                    <a:pt x="9542" y="471"/>
                    <a:pt x="8160" y="0"/>
                    <a:pt x="67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76;p70">
              <a:extLst>
                <a:ext uri="{FF2B5EF4-FFF2-40B4-BE49-F238E27FC236}">
                  <a16:creationId xmlns:a16="http://schemas.microsoft.com/office/drawing/2014/main" id="{2995CE2A-976A-4F94-9DDD-5AAD0021B119}"/>
                </a:ext>
              </a:extLst>
            </p:cNvPr>
            <p:cNvSpPr/>
            <p:nvPr/>
          </p:nvSpPr>
          <p:spPr>
            <a:xfrm>
              <a:off x="5831153" y="2470358"/>
              <a:ext cx="18441" cy="10792"/>
            </a:xfrm>
            <a:custGeom>
              <a:avLst/>
              <a:gdLst/>
              <a:ahLst/>
              <a:cxnLst/>
              <a:rect l="l" t="t" r="r" b="b"/>
              <a:pathLst>
                <a:path w="704" h="412" extrusionOk="0">
                  <a:moveTo>
                    <a:pt x="203" y="0"/>
                  </a:moveTo>
                  <a:cubicBezTo>
                    <a:pt x="90" y="0"/>
                    <a:pt x="1" y="93"/>
                    <a:pt x="1" y="206"/>
                  </a:cubicBezTo>
                  <a:cubicBezTo>
                    <a:pt x="1" y="319"/>
                    <a:pt x="93" y="412"/>
                    <a:pt x="203" y="412"/>
                  </a:cubicBezTo>
                  <a:lnTo>
                    <a:pt x="498" y="412"/>
                  </a:lnTo>
                  <a:cubicBezTo>
                    <a:pt x="611" y="412"/>
                    <a:pt x="703" y="319"/>
                    <a:pt x="703" y="206"/>
                  </a:cubicBezTo>
                  <a:cubicBezTo>
                    <a:pt x="703" y="93"/>
                    <a:pt x="611" y="0"/>
                    <a:pt x="4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77;p70">
              <a:extLst>
                <a:ext uri="{FF2B5EF4-FFF2-40B4-BE49-F238E27FC236}">
                  <a16:creationId xmlns:a16="http://schemas.microsoft.com/office/drawing/2014/main" id="{8B6D98AE-7A3A-4224-BFDA-662091FD386E}"/>
                </a:ext>
              </a:extLst>
            </p:cNvPr>
            <p:cNvSpPr/>
            <p:nvPr/>
          </p:nvSpPr>
          <p:spPr>
            <a:xfrm>
              <a:off x="5956129" y="2345487"/>
              <a:ext cx="135638" cy="135664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4973"/>
                  </a:lnTo>
                  <a:cubicBezTo>
                    <a:pt x="0" y="5086"/>
                    <a:pt x="89" y="5179"/>
                    <a:pt x="202" y="5179"/>
                  </a:cubicBezTo>
                  <a:lnTo>
                    <a:pt x="4972" y="5179"/>
                  </a:lnTo>
                  <a:cubicBezTo>
                    <a:pt x="5085" y="5179"/>
                    <a:pt x="5178" y="5086"/>
                    <a:pt x="5178" y="4973"/>
                  </a:cubicBezTo>
                  <a:cubicBezTo>
                    <a:pt x="5178" y="4860"/>
                    <a:pt x="5085" y="4767"/>
                    <a:pt x="4972" y="4767"/>
                  </a:cubicBezTo>
                  <a:lnTo>
                    <a:pt x="408" y="4767"/>
                  </a:ln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78;p70">
              <a:extLst>
                <a:ext uri="{FF2B5EF4-FFF2-40B4-BE49-F238E27FC236}">
                  <a16:creationId xmlns:a16="http://schemas.microsoft.com/office/drawing/2014/main" id="{535DC30D-4A14-4DAA-B5DA-B114EF37FE36}"/>
                </a:ext>
              </a:extLst>
            </p:cNvPr>
            <p:cNvSpPr/>
            <p:nvPr/>
          </p:nvSpPr>
          <p:spPr>
            <a:xfrm>
              <a:off x="5956129" y="2587581"/>
              <a:ext cx="10688" cy="18441"/>
            </a:xfrm>
            <a:custGeom>
              <a:avLst/>
              <a:gdLst/>
              <a:ahLst/>
              <a:cxnLst/>
              <a:rect l="l" t="t" r="r" b="b"/>
              <a:pathLst>
                <a:path w="408" h="704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501"/>
                  </a:lnTo>
                  <a:cubicBezTo>
                    <a:pt x="0" y="614"/>
                    <a:pt x="89" y="703"/>
                    <a:pt x="202" y="703"/>
                  </a:cubicBezTo>
                  <a:cubicBezTo>
                    <a:pt x="315" y="703"/>
                    <a:pt x="408" y="614"/>
                    <a:pt x="408" y="501"/>
                  </a:cubicBez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79;p70">
              <a:extLst>
                <a:ext uri="{FF2B5EF4-FFF2-40B4-BE49-F238E27FC236}">
                  <a16:creationId xmlns:a16="http://schemas.microsoft.com/office/drawing/2014/main" id="{A1BE2223-A2D2-471C-9F49-E6C579B4F510}"/>
                </a:ext>
              </a:extLst>
            </p:cNvPr>
            <p:cNvSpPr/>
            <p:nvPr/>
          </p:nvSpPr>
          <p:spPr>
            <a:xfrm>
              <a:off x="5865390" y="2381898"/>
              <a:ext cx="20904" cy="16450"/>
            </a:xfrm>
            <a:custGeom>
              <a:avLst/>
              <a:gdLst/>
              <a:ahLst/>
              <a:cxnLst/>
              <a:rect l="l" t="t" r="r" b="b"/>
              <a:pathLst>
                <a:path w="798" h="628" extrusionOk="0">
                  <a:moveTo>
                    <a:pt x="298" y="1"/>
                  </a:moveTo>
                  <a:cubicBezTo>
                    <a:pt x="138" y="1"/>
                    <a:pt x="0" y="208"/>
                    <a:pt x="150" y="358"/>
                  </a:cubicBezTo>
                  <a:lnTo>
                    <a:pt x="359" y="564"/>
                  </a:lnTo>
                  <a:cubicBezTo>
                    <a:pt x="404" y="609"/>
                    <a:pt x="454" y="627"/>
                    <a:pt x="502" y="627"/>
                  </a:cubicBezTo>
                  <a:cubicBezTo>
                    <a:pt x="660" y="627"/>
                    <a:pt x="797" y="423"/>
                    <a:pt x="647" y="273"/>
                  </a:cubicBezTo>
                  <a:lnTo>
                    <a:pt x="442" y="64"/>
                  </a:lnTo>
                  <a:cubicBezTo>
                    <a:pt x="397" y="19"/>
                    <a:pt x="34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80;p70">
              <a:extLst>
                <a:ext uri="{FF2B5EF4-FFF2-40B4-BE49-F238E27FC236}">
                  <a16:creationId xmlns:a16="http://schemas.microsoft.com/office/drawing/2014/main" id="{EF9E66D4-DCAD-4492-8C6B-EC4A2F61D6E8}"/>
                </a:ext>
              </a:extLst>
            </p:cNvPr>
            <p:cNvSpPr/>
            <p:nvPr/>
          </p:nvSpPr>
          <p:spPr>
            <a:xfrm>
              <a:off x="6038434" y="2553266"/>
              <a:ext cx="19044" cy="16293"/>
            </a:xfrm>
            <a:custGeom>
              <a:avLst/>
              <a:gdLst/>
              <a:ahLst/>
              <a:cxnLst/>
              <a:rect l="l" t="t" r="r" b="b"/>
              <a:pathLst>
                <a:path w="727" h="622" extrusionOk="0">
                  <a:moveTo>
                    <a:pt x="226" y="1"/>
                  </a:moveTo>
                  <a:cubicBezTo>
                    <a:pt x="173" y="1"/>
                    <a:pt x="120" y="21"/>
                    <a:pt x="79" y="60"/>
                  </a:cubicBezTo>
                  <a:cubicBezTo>
                    <a:pt x="0" y="139"/>
                    <a:pt x="0" y="269"/>
                    <a:pt x="79" y="351"/>
                  </a:cubicBezTo>
                  <a:lnTo>
                    <a:pt x="288" y="557"/>
                  </a:lnTo>
                  <a:cubicBezTo>
                    <a:pt x="334" y="602"/>
                    <a:pt x="385" y="622"/>
                    <a:pt x="433" y="622"/>
                  </a:cubicBezTo>
                  <a:cubicBezTo>
                    <a:pt x="592" y="622"/>
                    <a:pt x="727" y="416"/>
                    <a:pt x="580" y="269"/>
                  </a:cubicBezTo>
                  <a:lnTo>
                    <a:pt x="371" y="60"/>
                  </a:lnTo>
                  <a:cubicBezTo>
                    <a:pt x="331" y="21"/>
                    <a:pt x="279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81;p70">
              <a:extLst>
                <a:ext uri="{FF2B5EF4-FFF2-40B4-BE49-F238E27FC236}">
                  <a16:creationId xmlns:a16="http://schemas.microsoft.com/office/drawing/2014/main" id="{3D3E7062-C54C-47CE-A8D0-FBC460C14747}"/>
                </a:ext>
              </a:extLst>
            </p:cNvPr>
            <p:cNvSpPr/>
            <p:nvPr/>
          </p:nvSpPr>
          <p:spPr>
            <a:xfrm>
              <a:off x="6036653" y="2381976"/>
              <a:ext cx="20825" cy="16398"/>
            </a:xfrm>
            <a:custGeom>
              <a:avLst/>
              <a:gdLst/>
              <a:ahLst/>
              <a:cxnLst/>
              <a:rect l="l" t="t" r="r" b="b"/>
              <a:pathLst>
                <a:path w="795" h="626" extrusionOk="0">
                  <a:moveTo>
                    <a:pt x="499" y="1"/>
                  </a:moveTo>
                  <a:cubicBezTo>
                    <a:pt x="451" y="1"/>
                    <a:pt x="401" y="20"/>
                    <a:pt x="356" y="64"/>
                  </a:cubicBezTo>
                  <a:lnTo>
                    <a:pt x="147" y="273"/>
                  </a:lnTo>
                  <a:cubicBezTo>
                    <a:pt x="0" y="420"/>
                    <a:pt x="135" y="626"/>
                    <a:pt x="294" y="626"/>
                  </a:cubicBezTo>
                  <a:cubicBezTo>
                    <a:pt x="342" y="626"/>
                    <a:pt x="393" y="607"/>
                    <a:pt x="439" y="561"/>
                  </a:cubicBezTo>
                  <a:lnTo>
                    <a:pt x="648" y="355"/>
                  </a:lnTo>
                  <a:cubicBezTo>
                    <a:pt x="795" y="205"/>
                    <a:pt x="657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82;p70">
              <a:extLst>
                <a:ext uri="{FF2B5EF4-FFF2-40B4-BE49-F238E27FC236}">
                  <a16:creationId xmlns:a16="http://schemas.microsoft.com/office/drawing/2014/main" id="{B4C04FED-8FFE-4057-A9E0-AD049E5B0CEE}"/>
                </a:ext>
              </a:extLst>
            </p:cNvPr>
            <p:cNvSpPr/>
            <p:nvPr/>
          </p:nvSpPr>
          <p:spPr>
            <a:xfrm>
              <a:off x="5867249" y="2553161"/>
              <a:ext cx="19044" cy="16319"/>
            </a:xfrm>
            <a:custGeom>
              <a:avLst/>
              <a:gdLst/>
              <a:ahLst/>
              <a:cxnLst/>
              <a:rect l="l" t="t" r="r" b="b"/>
              <a:pathLst>
                <a:path w="727" h="623" extrusionOk="0">
                  <a:moveTo>
                    <a:pt x="431" y="1"/>
                  </a:moveTo>
                  <a:cubicBezTo>
                    <a:pt x="383" y="1"/>
                    <a:pt x="333" y="19"/>
                    <a:pt x="288" y="64"/>
                  </a:cubicBezTo>
                  <a:lnTo>
                    <a:pt x="79" y="273"/>
                  </a:lnTo>
                  <a:cubicBezTo>
                    <a:pt x="1" y="352"/>
                    <a:pt x="1" y="482"/>
                    <a:pt x="79" y="561"/>
                  </a:cubicBezTo>
                  <a:cubicBezTo>
                    <a:pt x="119" y="602"/>
                    <a:pt x="171" y="623"/>
                    <a:pt x="224" y="623"/>
                  </a:cubicBezTo>
                  <a:cubicBezTo>
                    <a:pt x="276" y="623"/>
                    <a:pt x="330" y="602"/>
                    <a:pt x="371" y="561"/>
                  </a:cubicBezTo>
                  <a:lnTo>
                    <a:pt x="576" y="355"/>
                  </a:lnTo>
                  <a:cubicBezTo>
                    <a:pt x="726" y="205"/>
                    <a:pt x="589" y="1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83;p70">
              <a:extLst>
                <a:ext uri="{FF2B5EF4-FFF2-40B4-BE49-F238E27FC236}">
                  <a16:creationId xmlns:a16="http://schemas.microsoft.com/office/drawing/2014/main" id="{10A8E817-28A6-4B06-83A4-190E3C578CDF}"/>
                </a:ext>
              </a:extLst>
            </p:cNvPr>
            <p:cNvSpPr/>
            <p:nvPr/>
          </p:nvSpPr>
          <p:spPr>
            <a:xfrm>
              <a:off x="5838592" y="2421400"/>
              <a:ext cx="22868" cy="13936"/>
            </a:xfrm>
            <a:custGeom>
              <a:avLst/>
              <a:gdLst/>
              <a:ahLst/>
              <a:cxnLst/>
              <a:rect l="l" t="t" r="r" b="b"/>
              <a:pathLst>
                <a:path w="873" h="532" extrusionOk="0">
                  <a:moveTo>
                    <a:pt x="295" y="0"/>
                  </a:moveTo>
                  <a:cubicBezTo>
                    <a:pt x="99" y="0"/>
                    <a:pt x="1" y="303"/>
                    <a:pt x="221" y="396"/>
                  </a:cubicBezTo>
                  <a:lnTo>
                    <a:pt x="491" y="512"/>
                  </a:lnTo>
                  <a:cubicBezTo>
                    <a:pt x="522" y="525"/>
                    <a:pt x="551" y="531"/>
                    <a:pt x="578" y="531"/>
                  </a:cubicBezTo>
                  <a:cubicBezTo>
                    <a:pt x="775" y="531"/>
                    <a:pt x="872" y="229"/>
                    <a:pt x="652" y="135"/>
                  </a:cubicBezTo>
                  <a:lnTo>
                    <a:pt x="382" y="19"/>
                  </a:lnTo>
                  <a:cubicBezTo>
                    <a:pt x="351" y="6"/>
                    <a:pt x="322" y="0"/>
                    <a:pt x="2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84;p70">
              <a:extLst>
                <a:ext uri="{FF2B5EF4-FFF2-40B4-BE49-F238E27FC236}">
                  <a16:creationId xmlns:a16="http://schemas.microsoft.com/office/drawing/2014/main" id="{4082FC28-0029-41AC-81B0-1EA7D025014A}"/>
                </a:ext>
              </a:extLst>
            </p:cNvPr>
            <p:cNvSpPr/>
            <p:nvPr/>
          </p:nvSpPr>
          <p:spPr>
            <a:xfrm>
              <a:off x="6061512" y="2516147"/>
              <a:ext cx="22816" cy="13883"/>
            </a:xfrm>
            <a:custGeom>
              <a:avLst/>
              <a:gdLst/>
              <a:ahLst/>
              <a:cxnLst/>
              <a:rect l="l" t="t" r="r" b="b"/>
              <a:pathLst>
                <a:path w="871" h="530" extrusionOk="0">
                  <a:moveTo>
                    <a:pt x="291" y="1"/>
                  </a:moveTo>
                  <a:cubicBezTo>
                    <a:pt x="94" y="1"/>
                    <a:pt x="0" y="302"/>
                    <a:pt x="219" y="398"/>
                  </a:cubicBezTo>
                  <a:lnTo>
                    <a:pt x="490" y="511"/>
                  </a:lnTo>
                  <a:cubicBezTo>
                    <a:pt x="521" y="524"/>
                    <a:pt x="550" y="529"/>
                    <a:pt x="577" y="529"/>
                  </a:cubicBezTo>
                  <a:cubicBezTo>
                    <a:pt x="773" y="529"/>
                    <a:pt x="871" y="227"/>
                    <a:pt x="651" y="134"/>
                  </a:cubicBezTo>
                  <a:lnTo>
                    <a:pt x="380" y="21"/>
                  </a:lnTo>
                  <a:cubicBezTo>
                    <a:pt x="349" y="7"/>
                    <a:pt x="319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5;p70">
              <a:extLst>
                <a:ext uri="{FF2B5EF4-FFF2-40B4-BE49-F238E27FC236}">
                  <a16:creationId xmlns:a16="http://schemas.microsoft.com/office/drawing/2014/main" id="{6CC4BB52-1ACF-4FD6-B242-A1DFFF54DDA9}"/>
                </a:ext>
              </a:extLst>
            </p:cNvPr>
            <p:cNvSpPr/>
            <p:nvPr/>
          </p:nvSpPr>
          <p:spPr>
            <a:xfrm>
              <a:off x="6000923" y="2355336"/>
              <a:ext cx="16162" cy="17917"/>
            </a:xfrm>
            <a:custGeom>
              <a:avLst/>
              <a:gdLst/>
              <a:ahLst/>
              <a:cxnLst/>
              <a:rect l="l" t="t" r="r" b="b"/>
              <a:pathLst>
                <a:path w="617" h="684" extrusionOk="0">
                  <a:moveTo>
                    <a:pt x="353" y="1"/>
                  </a:moveTo>
                  <a:cubicBezTo>
                    <a:pt x="281" y="1"/>
                    <a:pt x="209" y="38"/>
                    <a:pt x="171" y="128"/>
                  </a:cubicBezTo>
                  <a:lnTo>
                    <a:pt x="55" y="399"/>
                  </a:lnTo>
                  <a:cubicBezTo>
                    <a:pt x="0" y="533"/>
                    <a:pt x="96" y="684"/>
                    <a:pt x="243" y="684"/>
                  </a:cubicBezTo>
                  <a:cubicBezTo>
                    <a:pt x="326" y="684"/>
                    <a:pt x="401" y="632"/>
                    <a:pt x="432" y="557"/>
                  </a:cubicBezTo>
                  <a:lnTo>
                    <a:pt x="548" y="286"/>
                  </a:lnTo>
                  <a:cubicBezTo>
                    <a:pt x="617" y="125"/>
                    <a:pt x="484" y="1"/>
                    <a:pt x="3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86;p70">
              <a:extLst>
                <a:ext uri="{FF2B5EF4-FFF2-40B4-BE49-F238E27FC236}">
                  <a16:creationId xmlns:a16="http://schemas.microsoft.com/office/drawing/2014/main" id="{10559780-8A90-4AEB-A73C-7C9E79D11D35}"/>
                </a:ext>
              </a:extLst>
            </p:cNvPr>
            <p:cNvSpPr/>
            <p:nvPr/>
          </p:nvSpPr>
          <p:spPr>
            <a:xfrm>
              <a:off x="5906490" y="2578203"/>
              <a:ext cx="15900" cy="17917"/>
            </a:xfrm>
            <a:custGeom>
              <a:avLst/>
              <a:gdLst/>
              <a:ahLst/>
              <a:cxnLst/>
              <a:rect l="l" t="t" r="r" b="b"/>
              <a:pathLst>
                <a:path w="607" h="684" extrusionOk="0">
                  <a:moveTo>
                    <a:pt x="342" y="0"/>
                  </a:moveTo>
                  <a:cubicBezTo>
                    <a:pt x="270" y="0"/>
                    <a:pt x="199" y="37"/>
                    <a:pt x="161" y="126"/>
                  </a:cubicBezTo>
                  <a:lnTo>
                    <a:pt x="45" y="396"/>
                  </a:lnTo>
                  <a:cubicBezTo>
                    <a:pt x="0" y="503"/>
                    <a:pt x="48" y="623"/>
                    <a:pt x="154" y="667"/>
                  </a:cubicBezTo>
                  <a:cubicBezTo>
                    <a:pt x="180" y="678"/>
                    <a:pt x="207" y="684"/>
                    <a:pt x="234" y="684"/>
                  </a:cubicBezTo>
                  <a:cubicBezTo>
                    <a:pt x="313" y="684"/>
                    <a:pt x="388" y="637"/>
                    <a:pt x="422" y="558"/>
                  </a:cubicBezTo>
                  <a:lnTo>
                    <a:pt x="538" y="287"/>
                  </a:lnTo>
                  <a:cubicBezTo>
                    <a:pt x="607" y="125"/>
                    <a:pt x="473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87;p70">
              <a:extLst>
                <a:ext uri="{FF2B5EF4-FFF2-40B4-BE49-F238E27FC236}">
                  <a16:creationId xmlns:a16="http://schemas.microsoft.com/office/drawing/2014/main" id="{DC36C0A3-DC4C-4E19-B527-A5B60989DFAF}"/>
                </a:ext>
              </a:extLst>
            </p:cNvPr>
            <p:cNvSpPr/>
            <p:nvPr/>
          </p:nvSpPr>
          <p:spPr>
            <a:xfrm>
              <a:off x="5907983" y="2354472"/>
              <a:ext cx="16031" cy="17970"/>
            </a:xfrm>
            <a:custGeom>
              <a:avLst/>
              <a:gdLst/>
              <a:ahLst/>
              <a:cxnLst/>
              <a:rect l="l" t="t" r="r" b="b"/>
              <a:pathLst>
                <a:path w="612" h="686" extrusionOk="0">
                  <a:moveTo>
                    <a:pt x="263" y="1"/>
                  </a:moveTo>
                  <a:cubicBezTo>
                    <a:pt x="133" y="1"/>
                    <a:pt x="1" y="122"/>
                    <a:pt x="66" y="285"/>
                  </a:cubicBezTo>
                  <a:lnTo>
                    <a:pt x="176" y="556"/>
                  </a:lnTo>
                  <a:cubicBezTo>
                    <a:pt x="207" y="634"/>
                    <a:pt x="282" y="686"/>
                    <a:pt x="368" y="686"/>
                  </a:cubicBezTo>
                  <a:cubicBezTo>
                    <a:pt x="512" y="682"/>
                    <a:pt x="611" y="538"/>
                    <a:pt x="556" y="401"/>
                  </a:cubicBezTo>
                  <a:lnTo>
                    <a:pt x="447" y="131"/>
                  </a:lnTo>
                  <a:cubicBezTo>
                    <a:pt x="410" y="39"/>
                    <a:pt x="337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88;p70">
              <a:extLst>
                <a:ext uri="{FF2B5EF4-FFF2-40B4-BE49-F238E27FC236}">
                  <a16:creationId xmlns:a16="http://schemas.microsoft.com/office/drawing/2014/main" id="{B91205D1-5382-4B27-AC01-3A4697B0BE38}"/>
                </a:ext>
              </a:extLst>
            </p:cNvPr>
            <p:cNvSpPr/>
            <p:nvPr/>
          </p:nvSpPr>
          <p:spPr>
            <a:xfrm>
              <a:off x="5999194" y="2579041"/>
              <a:ext cx="15717" cy="17996"/>
            </a:xfrm>
            <a:custGeom>
              <a:avLst/>
              <a:gdLst/>
              <a:ahLst/>
              <a:cxnLst/>
              <a:rect l="l" t="t" r="r" b="b"/>
              <a:pathLst>
                <a:path w="600" h="687" extrusionOk="0">
                  <a:moveTo>
                    <a:pt x="232" y="1"/>
                  </a:moveTo>
                  <a:cubicBezTo>
                    <a:pt x="207" y="1"/>
                    <a:pt x="183" y="5"/>
                    <a:pt x="159" y="15"/>
                  </a:cubicBezTo>
                  <a:lnTo>
                    <a:pt x="159" y="18"/>
                  </a:lnTo>
                  <a:cubicBezTo>
                    <a:pt x="52" y="59"/>
                    <a:pt x="1" y="179"/>
                    <a:pt x="45" y="282"/>
                  </a:cubicBezTo>
                  <a:lnTo>
                    <a:pt x="155" y="556"/>
                  </a:lnTo>
                  <a:cubicBezTo>
                    <a:pt x="191" y="648"/>
                    <a:pt x="263" y="686"/>
                    <a:pt x="336" y="686"/>
                  </a:cubicBezTo>
                  <a:cubicBezTo>
                    <a:pt x="466" y="686"/>
                    <a:pt x="599" y="564"/>
                    <a:pt x="536" y="402"/>
                  </a:cubicBezTo>
                  <a:lnTo>
                    <a:pt x="422" y="131"/>
                  </a:lnTo>
                  <a:cubicBezTo>
                    <a:pt x="391" y="50"/>
                    <a:pt x="313" y="1"/>
                    <a:pt x="2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89;p70">
              <a:extLst>
                <a:ext uri="{FF2B5EF4-FFF2-40B4-BE49-F238E27FC236}">
                  <a16:creationId xmlns:a16="http://schemas.microsoft.com/office/drawing/2014/main" id="{FC101322-A76F-499A-83F3-7111F16CDE5D}"/>
                </a:ext>
              </a:extLst>
            </p:cNvPr>
            <p:cNvSpPr/>
            <p:nvPr/>
          </p:nvSpPr>
          <p:spPr>
            <a:xfrm>
              <a:off x="6062664" y="2423574"/>
              <a:ext cx="22502" cy="13674"/>
            </a:xfrm>
            <a:custGeom>
              <a:avLst/>
              <a:gdLst/>
              <a:ahLst/>
              <a:cxnLst/>
              <a:rect l="l" t="t" r="r" b="b"/>
              <a:pathLst>
                <a:path w="859" h="522" extrusionOk="0">
                  <a:moveTo>
                    <a:pt x="568" y="1"/>
                  </a:moveTo>
                  <a:cubicBezTo>
                    <a:pt x="542" y="1"/>
                    <a:pt x="514" y="6"/>
                    <a:pt x="484" y="18"/>
                  </a:cubicBezTo>
                  <a:lnTo>
                    <a:pt x="210" y="128"/>
                  </a:lnTo>
                  <a:cubicBezTo>
                    <a:pt x="1" y="210"/>
                    <a:pt x="62" y="522"/>
                    <a:pt x="289" y="522"/>
                  </a:cubicBezTo>
                  <a:cubicBezTo>
                    <a:pt x="313" y="522"/>
                    <a:pt x="340" y="518"/>
                    <a:pt x="364" y="508"/>
                  </a:cubicBezTo>
                  <a:lnTo>
                    <a:pt x="638" y="399"/>
                  </a:lnTo>
                  <a:cubicBezTo>
                    <a:pt x="859" y="308"/>
                    <a:pt x="767" y="1"/>
                    <a:pt x="5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90;p70">
              <a:extLst>
                <a:ext uri="{FF2B5EF4-FFF2-40B4-BE49-F238E27FC236}">
                  <a16:creationId xmlns:a16="http://schemas.microsoft.com/office/drawing/2014/main" id="{0B3E7754-F236-4CE6-9834-0FEEC4384464}"/>
                </a:ext>
              </a:extLst>
            </p:cNvPr>
            <p:cNvSpPr/>
            <p:nvPr/>
          </p:nvSpPr>
          <p:spPr>
            <a:xfrm>
              <a:off x="5837675" y="2514235"/>
              <a:ext cx="22999" cy="13752"/>
            </a:xfrm>
            <a:custGeom>
              <a:avLst/>
              <a:gdLst/>
              <a:ahLst/>
              <a:cxnLst/>
              <a:rect l="l" t="t" r="r" b="b"/>
              <a:pathLst>
                <a:path w="878" h="525" extrusionOk="0">
                  <a:moveTo>
                    <a:pt x="584" y="1"/>
                  </a:moveTo>
                  <a:cubicBezTo>
                    <a:pt x="557" y="1"/>
                    <a:pt x="529" y="6"/>
                    <a:pt x="499" y="18"/>
                  </a:cubicBezTo>
                  <a:lnTo>
                    <a:pt x="225" y="128"/>
                  </a:lnTo>
                  <a:cubicBezTo>
                    <a:pt x="0" y="216"/>
                    <a:pt x="96" y="525"/>
                    <a:pt x="297" y="525"/>
                  </a:cubicBezTo>
                  <a:cubicBezTo>
                    <a:pt x="323" y="525"/>
                    <a:pt x="350" y="520"/>
                    <a:pt x="379" y="508"/>
                  </a:cubicBezTo>
                  <a:lnTo>
                    <a:pt x="653" y="395"/>
                  </a:lnTo>
                  <a:cubicBezTo>
                    <a:pt x="877" y="307"/>
                    <a:pt x="78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E33CA-0C89-4E2C-B399-76DB9732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3216" y="1105799"/>
            <a:ext cx="6498412" cy="3734720"/>
          </a:xfrm>
          <a:prstGeom prst="rect">
            <a:avLst/>
          </a:prstGeom>
        </p:spPr>
      </p:pic>
      <p:sp>
        <p:nvSpPr>
          <p:cNvPr id="1704" name="Google Shape;170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15613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 Normal Schedule! (except Wednesday)</a:t>
            </a:r>
            <a:endParaRPr dirty="0"/>
          </a:p>
        </p:txBody>
      </p:sp>
      <p:grpSp>
        <p:nvGrpSpPr>
          <p:cNvPr id="1705" name="Google Shape;1705;p47"/>
          <p:cNvGrpSpPr/>
          <p:nvPr/>
        </p:nvGrpSpPr>
        <p:grpSpPr>
          <a:xfrm flipH="1">
            <a:off x="713441" y="938650"/>
            <a:ext cx="6948727" cy="220066"/>
            <a:chOff x="4345425" y="2175475"/>
            <a:chExt cx="800750" cy="176025"/>
          </a:xfrm>
        </p:grpSpPr>
        <p:sp>
          <p:nvSpPr>
            <p:cNvPr id="1706" name="Google Shape;1706;p4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47"/>
          <p:cNvGrpSpPr/>
          <p:nvPr/>
        </p:nvGrpSpPr>
        <p:grpSpPr>
          <a:xfrm rot="190942">
            <a:off x="536799" y="3998375"/>
            <a:ext cx="1554185" cy="535067"/>
            <a:chOff x="4319250" y="3137000"/>
            <a:chExt cx="885825" cy="524125"/>
          </a:xfrm>
        </p:grpSpPr>
        <p:sp>
          <p:nvSpPr>
            <p:cNvPr id="1718" name="Google Shape;1718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47"/>
          <p:cNvGrpSpPr/>
          <p:nvPr/>
        </p:nvGrpSpPr>
        <p:grpSpPr>
          <a:xfrm rot="190942">
            <a:off x="528315" y="3295981"/>
            <a:ext cx="1554185" cy="535067"/>
            <a:chOff x="4319250" y="3137000"/>
            <a:chExt cx="885825" cy="524125"/>
          </a:xfrm>
        </p:grpSpPr>
        <p:sp>
          <p:nvSpPr>
            <p:cNvPr id="1730" name="Google Shape;1730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47"/>
          <p:cNvGrpSpPr/>
          <p:nvPr/>
        </p:nvGrpSpPr>
        <p:grpSpPr>
          <a:xfrm rot="190942">
            <a:off x="456102" y="2604180"/>
            <a:ext cx="1554185" cy="535067"/>
            <a:chOff x="4319250" y="3137000"/>
            <a:chExt cx="885825" cy="524125"/>
          </a:xfrm>
        </p:grpSpPr>
        <p:sp>
          <p:nvSpPr>
            <p:cNvPr id="1742" name="Google Shape;1742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47"/>
          <p:cNvGrpSpPr/>
          <p:nvPr/>
        </p:nvGrpSpPr>
        <p:grpSpPr>
          <a:xfrm rot="-5820300">
            <a:off x="8084075" y="3836185"/>
            <a:ext cx="711759" cy="404284"/>
            <a:chOff x="-516100" y="1709250"/>
            <a:chExt cx="649725" cy="287875"/>
          </a:xfrm>
        </p:grpSpPr>
        <p:sp>
          <p:nvSpPr>
            <p:cNvPr id="1755" name="Google Shape;1755;p47"/>
            <p:cNvSpPr/>
            <p:nvPr/>
          </p:nvSpPr>
          <p:spPr>
            <a:xfrm>
              <a:off x="-516100" y="1816650"/>
              <a:ext cx="649725" cy="57275"/>
            </a:xfrm>
            <a:custGeom>
              <a:avLst/>
              <a:gdLst/>
              <a:ahLst/>
              <a:cxnLst/>
              <a:rect l="l" t="t" r="r" b="b"/>
              <a:pathLst>
                <a:path w="25989" h="2291" extrusionOk="0">
                  <a:moveTo>
                    <a:pt x="25062" y="101"/>
                  </a:moveTo>
                  <a:cubicBezTo>
                    <a:pt x="25080" y="137"/>
                    <a:pt x="25093" y="176"/>
                    <a:pt x="25108" y="215"/>
                  </a:cubicBezTo>
                  <a:cubicBezTo>
                    <a:pt x="25182" y="468"/>
                    <a:pt x="25133" y="728"/>
                    <a:pt x="24997" y="985"/>
                  </a:cubicBezTo>
                  <a:cubicBezTo>
                    <a:pt x="24943" y="1146"/>
                    <a:pt x="24837" y="1296"/>
                    <a:pt x="24698" y="1413"/>
                  </a:cubicBezTo>
                  <a:cubicBezTo>
                    <a:pt x="24605" y="1524"/>
                    <a:pt x="24502" y="1631"/>
                    <a:pt x="24387" y="1738"/>
                  </a:cubicBezTo>
                  <a:cubicBezTo>
                    <a:pt x="25246" y="1659"/>
                    <a:pt x="25988" y="279"/>
                    <a:pt x="25062" y="101"/>
                  </a:cubicBezTo>
                  <a:close/>
                  <a:moveTo>
                    <a:pt x="18622" y="1"/>
                  </a:moveTo>
                  <a:cubicBezTo>
                    <a:pt x="12995" y="9"/>
                    <a:pt x="7375" y="215"/>
                    <a:pt x="1763" y="629"/>
                  </a:cubicBezTo>
                  <a:cubicBezTo>
                    <a:pt x="864" y="693"/>
                    <a:pt x="1" y="2290"/>
                    <a:pt x="1085" y="2290"/>
                  </a:cubicBezTo>
                  <a:cubicBezTo>
                    <a:pt x="1113" y="2290"/>
                    <a:pt x="1142" y="2287"/>
                    <a:pt x="1174" y="2287"/>
                  </a:cubicBezTo>
                  <a:cubicBezTo>
                    <a:pt x="1263" y="2280"/>
                    <a:pt x="1349" y="2273"/>
                    <a:pt x="1434" y="2265"/>
                  </a:cubicBezTo>
                  <a:cubicBezTo>
                    <a:pt x="932" y="1987"/>
                    <a:pt x="661" y="1549"/>
                    <a:pt x="1481" y="1446"/>
                  </a:cubicBezTo>
                  <a:cubicBezTo>
                    <a:pt x="5332" y="960"/>
                    <a:pt x="9194" y="718"/>
                    <a:pt x="13059" y="718"/>
                  </a:cubicBezTo>
                  <a:cubicBezTo>
                    <a:pt x="15188" y="718"/>
                    <a:pt x="17320" y="789"/>
                    <a:pt x="19449" y="935"/>
                  </a:cubicBezTo>
                  <a:cubicBezTo>
                    <a:pt x="19460" y="900"/>
                    <a:pt x="19466" y="864"/>
                    <a:pt x="19478" y="825"/>
                  </a:cubicBezTo>
                  <a:cubicBezTo>
                    <a:pt x="19182" y="561"/>
                    <a:pt x="18897" y="287"/>
                    <a:pt x="186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-139975" y="1709250"/>
              <a:ext cx="250425" cy="287875"/>
            </a:xfrm>
            <a:custGeom>
              <a:avLst/>
              <a:gdLst/>
              <a:ahLst/>
              <a:cxnLst/>
              <a:rect l="l" t="t" r="r" b="b"/>
              <a:pathLst>
                <a:path w="10017" h="11515" extrusionOk="0">
                  <a:moveTo>
                    <a:pt x="2290" y="1"/>
                  </a:moveTo>
                  <a:cubicBezTo>
                    <a:pt x="1644" y="1"/>
                    <a:pt x="899" y="617"/>
                    <a:pt x="1273" y="1252"/>
                  </a:cubicBezTo>
                  <a:cubicBezTo>
                    <a:pt x="1926" y="2368"/>
                    <a:pt x="2696" y="3385"/>
                    <a:pt x="3577" y="4297"/>
                  </a:cubicBezTo>
                  <a:lnTo>
                    <a:pt x="3758" y="4297"/>
                  </a:lnTo>
                  <a:cubicBezTo>
                    <a:pt x="3990" y="4297"/>
                    <a:pt x="4222" y="4297"/>
                    <a:pt x="4454" y="4301"/>
                  </a:cubicBezTo>
                  <a:cubicBezTo>
                    <a:pt x="4275" y="3260"/>
                    <a:pt x="3348" y="2401"/>
                    <a:pt x="2507" y="1708"/>
                  </a:cubicBezTo>
                  <a:cubicBezTo>
                    <a:pt x="2468" y="1677"/>
                    <a:pt x="2428" y="1644"/>
                    <a:pt x="2389" y="1609"/>
                  </a:cubicBezTo>
                  <a:cubicBezTo>
                    <a:pt x="1790" y="1117"/>
                    <a:pt x="2154" y="895"/>
                    <a:pt x="2671" y="895"/>
                  </a:cubicBezTo>
                  <a:cubicBezTo>
                    <a:pt x="3021" y="895"/>
                    <a:pt x="3441" y="999"/>
                    <a:pt x="3680" y="1191"/>
                  </a:cubicBezTo>
                  <a:cubicBezTo>
                    <a:pt x="3727" y="1231"/>
                    <a:pt x="3776" y="1270"/>
                    <a:pt x="3826" y="1313"/>
                  </a:cubicBezTo>
                  <a:cubicBezTo>
                    <a:pt x="5007" y="2279"/>
                    <a:pt x="6184" y="3245"/>
                    <a:pt x="7364" y="4216"/>
                  </a:cubicBezTo>
                  <a:cubicBezTo>
                    <a:pt x="7517" y="4226"/>
                    <a:pt x="7688" y="4269"/>
                    <a:pt x="7852" y="4333"/>
                  </a:cubicBezTo>
                  <a:cubicBezTo>
                    <a:pt x="8511" y="4347"/>
                    <a:pt x="9174" y="4361"/>
                    <a:pt x="9834" y="4379"/>
                  </a:cubicBezTo>
                  <a:cubicBezTo>
                    <a:pt x="9902" y="4379"/>
                    <a:pt x="9963" y="4387"/>
                    <a:pt x="10017" y="4397"/>
                  </a:cubicBezTo>
                  <a:cubicBezTo>
                    <a:pt x="9863" y="4076"/>
                    <a:pt x="9542" y="3948"/>
                    <a:pt x="9204" y="3948"/>
                  </a:cubicBezTo>
                  <a:cubicBezTo>
                    <a:pt x="9093" y="3948"/>
                    <a:pt x="8979" y="3962"/>
                    <a:pt x="8868" y="3987"/>
                  </a:cubicBezTo>
                  <a:cubicBezTo>
                    <a:pt x="6818" y="2697"/>
                    <a:pt x="4771" y="1405"/>
                    <a:pt x="2721" y="115"/>
                  </a:cubicBezTo>
                  <a:cubicBezTo>
                    <a:pt x="2593" y="36"/>
                    <a:pt x="2443" y="1"/>
                    <a:pt x="2290" y="1"/>
                  </a:cubicBezTo>
                  <a:close/>
                  <a:moveTo>
                    <a:pt x="7681" y="6002"/>
                  </a:moveTo>
                  <a:cubicBezTo>
                    <a:pt x="6511" y="6875"/>
                    <a:pt x="5388" y="7802"/>
                    <a:pt x="4311" y="8783"/>
                  </a:cubicBezTo>
                  <a:cubicBezTo>
                    <a:pt x="3776" y="9318"/>
                    <a:pt x="3231" y="9803"/>
                    <a:pt x="2810" y="10216"/>
                  </a:cubicBezTo>
                  <a:cubicBezTo>
                    <a:pt x="2718" y="10305"/>
                    <a:pt x="2578" y="10348"/>
                    <a:pt x="2418" y="10348"/>
                  </a:cubicBezTo>
                  <a:cubicBezTo>
                    <a:pt x="1983" y="10348"/>
                    <a:pt x="1395" y="10052"/>
                    <a:pt x="1156" y="9721"/>
                  </a:cubicBezTo>
                  <a:cubicBezTo>
                    <a:pt x="959" y="9942"/>
                    <a:pt x="766" y="10170"/>
                    <a:pt x="574" y="10394"/>
                  </a:cubicBezTo>
                  <a:cubicBezTo>
                    <a:pt x="1" y="11079"/>
                    <a:pt x="695" y="11515"/>
                    <a:pt x="1370" y="11515"/>
                  </a:cubicBezTo>
                  <a:cubicBezTo>
                    <a:pt x="1619" y="11515"/>
                    <a:pt x="1862" y="11457"/>
                    <a:pt x="2043" y="11329"/>
                  </a:cubicBezTo>
                  <a:cubicBezTo>
                    <a:pt x="3798" y="10074"/>
                    <a:pt x="5577" y="8844"/>
                    <a:pt x="7299" y="7546"/>
                  </a:cubicBezTo>
                  <a:cubicBezTo>
                    <a:pt x="7716" y="7232"/>
                    <a:pt x="8665" y="6672"/>
                    <a:pt x="9342" y="6034"/>
                  </a:cubicBezTo>
                  <a:cubicBezTo>
                    <a:pt x="9317" y="6034"/>
                    <a:pt x="9293" y="6038"/>
                    <a:pt x="9268" y="6038"/>
                  </a:cubicBezTo>
                  <a:lnTo>
                    <a:pt x="9250" y="6038"/>
                  </a:lnTo>
                  <a:cubicBezTo>
                    <a:pt x="8725" y="6023"/>
                    <a:pt x="8205" y="6013"/>
                    <a:pt x="7681" y="600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-50575" y="1816650"/>
              <a:ext cx="164050" cy="43550"/>
            </a:xfrm>
            <a:custGeom>
              <a:avLst/>
              <a:gdLst/>
              <a:ahLst/>
              <a:cxnLst/>
              <a:rect l="l" t="t" r="r" b="b"/>
              <a:pathLst>
                <a:path w="6562" h="1742" extrusionOk="0">
                  <a:moveTo>
                    <a:pt x="1" y="1"/>
                  </a:moveTo>
                  <a:cubicBezTo>
                    <a:pt x="276" y="287"/>
                    <a:pt x="561" y="561"/>
                    <a:pt x="857" y="825"/>
                  </a:cubicBezTo>
                  <a:cubicBezTo>
                    <a:pt x="917" y="540"/>
                    <a:pt x="921" y="265"/>
                    <a:pt x="878" y="5"/>
                  </a:cubicBezTo>
                  <a:cubicBezTo>
                    <a:pt x="646" y="1"/>
                    <a:pt x="414" y="1"/>
                    <a:pt x="182" y="1"/>
                  </a:cubicBezTo>
                  <a:close/>
                  <a:moveTo>
                    <a:pt x="4276" y="37"/>
                  </a:moveTo>
                  <a:lnTo>
                    <a:pt x="4276" y="37"/>
                  </a:lnTo>
                  <a:cubicBezTo>
                    <a:pt x="4861" y="272"/>
                    <a:pt x="5389" y="775"/>
                    <a:pt x="5004" y="1046"/>
                  </a:cubicBezTo>
                  <a:cubicBezTo>
                    <a:pt x="4700" y="1263"/>
                    <a:pt x="4400" y="1481"/>
                    <a:pt x="4105" y="1706"/>
                  </a:cubicBezTo>
                  <a:cubicBezTo>
                    <a:pt x="4629" y="1717"/>
                    <a:pt x="5149" y="1727"/>
                    <a:pt x="5674" y="1742"/>
                  </a:cubicBezTo>
                  <a:lnTo>
                    <a:pt x="5692" y="1742"/>
                  </a:lnTo>
                  <a:cubicBezTo>
                    <a:pt x="5717" y="1742"/>
                    <a:pt x="5741" y="1738"/>
                    <a:pt x="5766" y="1738"/>
                  </a:cubicBezTo>
                  <a:cubicBezTo>
                    <a:pt x="5881" y="1631"/>
                    <a:pt x="5984" y="1524"/>
                    <a:pt x="6077" y="1413"/>
                  </a:cubicBezTo>
                  <a:cubicBezTo>
                    <a:pt x="6216" y="1296"/>
                    <a:pt x="6322" y="1146"/>
                    <a:pt x="6376" y="985"/>
                  </a:cubicBezTo>
                  <a:cubicBezTo>
                    <a:pt x="6512" y="728"/>
                    <a:pt x="6561" y="468"/>
                    <a:pt x="6487" y="215"/>
                  </a:cubicBezTo>
                  <a:cubicBezTo>
                    <a:pt x="6472" y="176"/>
                    <a:pt x="6459" y="137"/>
                    <a:pt x="6441" y="101"/>
                  </a:cubicBezTo>
                  <a:cubicBezTo>
                    <a:pt x="6387" y="91"/>
                    <a:pt x="6326" y="83"/>
                    <a:pt x="6258" y="83"/>
                  </a:cubicBezTo>
                  <a:cubicBezTo>
                    <a:pt x="5598" y="65"/>
                    <a:pt x="4935" y="51"/>
                    <a:pt x="4276" y="3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-115125" y="1866325"/>
              <a:ext cx="83850" cy="85950"/>
            </a:xfrm>
            <a:custGeom>
              <a:avLst/>
              <a:gdLst/>
              <a:ahLst/>
              <a:cxnLst/>
              <a:rect l="l" t="t" r="r" b="b"/>
              <a:pathLst>
                <a:path w="3354" h="3438" extrusionOk="0">
                  <a:moveTo>
                    <a:pt x="2893" y="0"/>
                  </a:moveTo>
                  <a:cubicBezTo>
                    <a:pt x="2515" y="568"/>
                    <a:pt x="2015" y="1109"/>
                    <a:pt x="1502" y="1616"/>
                  </a:cubicBezTo>
                  <a:cubicBezTo>
                    <a:pt x="1049" y="2033"/>
                    <a:pt x="603" y="2461"/>
                    <a:pt x="165" y="2896"/>
                  </a:cubicBezTo>
                  <a:cubicBezTo>
                    <a:pt x="1" y="3060"/>
                    <a:pt x="29" y="3252"/>
                    <a:pt x="162" y="3438"/>
                  </a:cubicBezTo>
                  <a:cubicBezTo>
                    <a:pt x="1181" y="2261"/>
                    <a:pt x="2247" y="1127"/>
                    <a:pt x="3353" y="33"/>
                  </a:cubicBezTo>
                  <a:cubicBezTo>
                    <a:pt x="3200" y="22"/>
                    <a:pt x="3046" y="11"/>
                    <a:pt x="28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-29900" y="1837275"/>
              <a:ext cx="77575" cy="5800"/>
            </a:xfrm>
            <a:custGeom>
              <a:avLst/>
              <a:gdLst/>
              <a:ahLst/>
              <a:cxnLst/>
              <a:rect l="l" t="t" r="r" b="b"/>
              <a:pathLst>
                <a:path w="3103" h="232" extrusionOk="0">
                  <a:moveTo>
                    <a:pt x="30" y="0"/>
                  </a:moveTo>
                  <a:cubicBezTo>
                    <a:pt x="18" y="39"/>
                    <a:pt x="12" y="75"/>
                    <a:pt x="1" y="110"/>
                  </a:cubicBezTo>
                  <a:cubicBezTo>
                    <a:pt x="54" y="114"/>
                    <a:pt x="112" y="117"/>
                    <a:pt x="165" y="125"/>
                  </a:cubicBezTo>
                  <a:cubicBezTo>
                    <a:pt x="119" y="82"/>
                    <a:pt x="72" y="43"/>
                    <a:pt x="30" y="0"/>
                  </a:cubicBezTo>
                  <a:close/>
                  <a:moveTo>
                    <a:pt x="2921" y="15"/>
                  </a:moveTo>
                  <a:lnTo>
                    <a:pt x="2921" y="15"/>
                  </a:lnTo>
                  <a:cubicBezTo>
                    <a:pt x="2957" y="86"/>
                    <a:pt x="2974" y="157"/>
                    <a:pt x="2982" y="232"/>
                  </a:cubicBezTo>
                  <a:cubicBezTo>
                    <a:pt x="3021" y="199"/>
                    <a:pt x="3060" y="164"/>
                    <a:pt x="3103" y="128"/>
                  </a:cubicBezTo>
                  <a:cubicBezTo>
                    <a:pt x="3043" y="92"/>
                    <a:pt x="2982" y="53"/>
                    <a:pt x="2921" y="1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-111100" y="1731625"/>
              <a:ext cx="167450" cy="236350"/>
            </a:xfrm>
            <a:custGeom>
              <a:avLst/>
              <a:gdLst/>
              <a:ahLst/>
              <a:cxnLst/>
              <a:rect l="l" t="t" r="r" b="b"/>
              <a:pathLst>
                <a:path w="6698" h="9454" extrusionOk="0">
                  <a:moveTo>
                    <a:pt x="1516" y="0"/>
                  </a:moveTo>
                  <a:cubicBezTo>
                    <a:pt x="999" y="0"/>
                    <a:pt x="635" y="222"/>
                    <a:pt x="1234" y="714"/>
                  </a:cubicBezTo>
                  <a:cubicBezTo>
                    <a:pt x="1273" y="749"/>
                    <a:pt x="1313" y="782"/>
                    <a:pt x="1352" y="813"/>
                  </a:cubicBezTo>
                  <a:cubicBezTo>
                    <a:pt x="2193" y="1506"/>
                    <a:pt x="3120" y="2365"/>
                    <a:pt x="3299" y="3406"/>
                  </a:cubicBezTo>
                  <a:cubicBezTo>
                    <a:pt x="4429" y="3410"/>
                    <a:pt x="5563" y="3420"/>
                    <a:pt x="6697" y="3438"/>
                  </a:cubicBezTo>
                  <a:cubicBezTo>
                    <a:pt x="6533" y="3374"/>
                    <a:pt x="6362" y="3331"/>
                    <a:pt x="6209" y="3321"/>
                  </a:cubicBezTo>
                  <a:cubicBezTo>
                    <a:pt x="5029" y="2350"/>
                    <a:pt x="3852" y="1384"/>
                    <a:pt x="2671" y="418"/>
                  </a:cubicBezTo>
                  <a:cubicBezTo>
                    <a:pt x="2621" y="375"/>
                    <a:pt x="2572" y="336"/>
                    <a:pt x="2525" y="296"/>
                  </a:cubicBezTo>
                  <a:cubicBezTo>
                    <a:pt x="2286" y="104"/>
                    <a:pt x="1866" y="0"/>
                    <a:pt x="1516" y="0"/>
                  </a:cubicBezTo>
                  <a:close/>
                  <a:moveTo>
                    <a:pt x="4425" y="5075"/>
                  </a:moveTo>
                  <a:cubicBezTo>
                    <a:pt x="4333" y="5278"/>
                    <a:pt x="4055" y="5446"/>
                    <a:pt x="3620" y="5446"/>
                  </a:cubicBezTo>
                  <a:cubicBezTo>
                    <a:pt x="3577" y="5446"/>
                    <a:pt x="3531" y="5442"/>
                    <a:pt x="3484" y="5439"/>
                  </a:cubicBezTo>
                  <a:cubicBezTo>
                    <a:pt x="3388" y="5431"/>
                    <a:pt x="3291" y="5428"/>
                    <a:pt x="3192" y="5421"/>
                  </a:cubicBezTo>
                  <a:cubicBezTo>
                    <a:pt x="2086" y="6515"/>
                    <a:pt x="1020" y="7649"/>
                    <a:pt x="1" y="8826"/>
                  </a:cubicBezTo>
                  <a:cubicBezTo>
                    <a:pt x="240" y="9157"/>
                    <a:pt x="828" y="9453"/>
                    <a:pt x="1263" y="9453"/>
                  </a:cubicBezTo>
                  <a:cubicBezTo>
                    <a:pt x="1423" y="9453"/>
                    <a:pt x="1563" y="9410"/>
                    <a:pt x="1655" y="9321"/>
                  </a:cubicBezTo>
                  <a:cubicBezTo>
                    <a:pt x="2076" y="8908"/>
                    <a:pt x="2621" y="8423"/>
                    <a:pt x="3156" y="7888"/>
                  </a:cubicBezTo>
                  <a:cubicBezTo>
                    <a:pt x="4233" y="6907"/>
                    <a:pt x="5356" y="5980"/>
                    <a:pt x="6526" y="5107"/>
                  </a:cubicBezTo>
                  <a:cubicBezTo>
                    <a:pt x="5827" y="5092"/>
                    <a:pt x="5124" y="5082"/>
                    <a:pt x="4425" y="50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-29175" y="1816775"/>
              <a:ext cx="113325" cy="42525"/>
            </a:xfrm>
            <a:custGeom>
              <a:avLst/>
              <a:gdLst/>
              <a:ahLst/>
              <a:cxnLst/>
              <a:rect l="l" t="t" r="r" b="b"/>
              <a:pathLst>
                <a:path w="4533" h="1701" extrusionOk="0">
                  <a:moveTo>
                    <a:pt x="2892" y="835"/>
                  </a:moveTo>
                  <a:lnTo>
                    <a:pt x="2892" y="835"/>
                  </a:lnTo>
                  <a:cubicBezTo>
                    <a:pt x="2953" y="873"/>
                    <a:pt x="3014" y="912"/>
                    <a:pt x="3074" y="948"/>
                  </a:cubicBezTo>
                  <a:cubicBezTo>
                    <a:pt x="3031" y="984"/>
                    <a:pt x="2992" y="1019"/>
                    <a:pt x="2953" y="1052"/>
                  </a:cubicBezTo>
                  <a:cubicBezTo>
                    <a:pt x="2945" y="977"/>
                    <a:pt x="2928" y="906"/>
                    <a:pt x="2892" y="835"/>
                  </a:cubicBezTo>
                  <a:close/>
                  <a:moveTo>
                    <a:pt x="22" y="0"/>
                  </a:moveTo>
                  <a:lnTo>
                    <a:pt x="22" y="0"/>
                  </a:lnTo>
                  <a:cubicBezTo>
                    <a:pt x="65" y="260"/>
                    <a:pt x="61" y="535"/>
                    <a:pt x="1" y="820"/>
                  </a:cubicBezTo>
                  <a:cubicBezTo>
                    <a:pt x="43" y="863"/>
                    <a:pt x="90" y="902"/>
                    <a:pt x="136" y="945"/>
                  </a:cubicBezTo>
                  <a:cubicBezTo>
                    <a:pt x="207" y="948"/>
                    <a:pt x="275" y="952"/>
                    <a:pt x="343" y="959"/>
                  </a:cubicBezTo>
                  <a:cubicBezTo>
                    <a:pt x="1038" y="1009"/>
                    <a:pt x="1284" y="1376"/>
                    <a:pt x="1148" y="1669"/>
                  </a:cubicBezTo>
                  <a:cubicBezTo>
                    <a:pt x="1847" y="1676"/>
                    <a:pt x="2550" y="1686"/>
                    <a:pt x="3249" y="1701"/>
                  </a:cubicBezTo>
                  <a:cubicBezTo>
                    <a:pt x="3544" y="1476"/>
                    <a:pt x="3844" y="1258"/>
                    <a:pt x="4148" y="1041"/>
                  </a:cubicBezTo>
                  <a:cubicBezTo>
                    <a:pt x="4533" y="770"/>
                    <a:pt x="4005" y="267"/>
                    <a:pt x="3420" y="32"/>
                  </a:cubicBezTo>
                  <a:cubicBezTo>
                    <a:pt x="2286" y="14"/>
                    <a:pt x="1152" y="4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-480250" y="1858125"/>
              <a:ext cx="442450" cy="21250"/>
            </a:xfrm>
            <a:custGeom>
              <a:avLst/>
              <a:gdLst/>
              <a:ahLst/>
              <a:cxnLst/>
              <a:rect l="l" t="t" r="r" b="b"/>
              <a:pathLst>
                <a:path w="17698" h="850" extrusionOk="0">
                  <a:moveTo>
                    <a:pt x="16785" y="0"/>
                  </a:moveTo>
                  <a:cubicBezTo>
                    <a:pt x="11186" y="0"/>
                    <a:pt x="5589" y="203"/>
                    <a:pt x="0" y="606"/>
                  </a:cubicBezTo>
                  <a:cubicBezTo>
                    <a:pt x="254" y="746"/>
                    <a:pt x="561" y="849"/>
                    <a:pt x="821" y="849"/>
                  </a:cubicBezTo>
                  <a:cubicBezTo>
                    <a:pt x="860" y="849"/>
                    <a:pt x="895" y="845"/>
                    <a:pt x="931" y="842"/>
                  </a:cubicBezTo>
                  <a:cubicBezTo>
                    <a:pt x="4579" y="382"/>
                    <a:pt x="8245" y="150"/>
                    <a:pt x="11914" y="150"/>
                  </a:cubicBezTo>
                  <a:cubicBezTo>
                    <a:pt x="13775" y="150"/>
                    <a:pt x="15636" y="211"/>
                    <a:pt x="17498" y="328"/>
                  </a:cubicBezTo>
                  <a:cubicBezTo>
                    <a:pt x="17570" y="221"/>
                    <a:pt x="17637" y="114"/>
                    <a:pt x="17698" y="4"/>
                  </a:cubicBezTo>
                  <a:cubicBezTo>
                    <a:pt x="17394" y="4"/>
                    <a:pt x="17088" y="0"/>
                    <a:pt x="167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-499600" y="1834600"/>
              <a:ext cx="469725" cy="38700"/>
            </a:xfrm>
            <a:custGeom>
              <a:avLst/>
              <a:gdLst/>
              <a:ahLst/>
              <a:cxnLst/>
              <a:rect l="l" t="t" r="r" b="b"/>
              <a:pathLst>
                <a:path w="18789" h="1548" extrusionOk="0">
                  <a:moveTo>
                    <a:pt x="12399" y="0"/>
                  </a:moveTo>
                  <a:cubicBezTo>
                    <a:pt x="8534" y="0"/>
                    <a:pt x="4672" y="242"/>
                    <a:pt x="821" y="728"/>
                  </a:cubicBezTo>
                  <a:cubicBezTo>
                    <a:pt x="1" y="831"/>
                    <a:pt x="272" y="1269"/>
                    <a:pt x="774" y="1547"/>
                  </a:cubicBezTo>
                  <a:cubicBezTo>
                    <a:pt x="6363" y="1144"/>
                    <a:pt x="11960" y="941"/>
                    <a:pt x="17559" y="941"/>
                  </a:cubicBezTo>
                  <a:cubicBezTo>
                    <a:pt x="17862" y="941"/>
                    <a:pt x="18168" y="945"/>
                    <a:pt x="18472" y="945"/>
                  </a:cubicBezTo>
                  <a:cubicBezTo>
                    <a:pt x="18539" y="828"/>
                    <a:pt x="18600" y="710"/>
                    <a:pt x="18653" y="588"/>
                  </a:cubicBezTo>
                  <a:cubicBezTo>
                    <a:pt x="18711" y="464"/>
                    <a:pt x="18753" y="339"/>
                    <a:pt x="18789" y="217"/>
                  </a:cubicBezTo>
                  <a:cubicBezTo>
                    <a:pt x="16660" y="71"/>
                    <a:pt x="14528" y="0"/>
                    <a:pt x="123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-42825" y="1858200"/>
              <a:ext cx="20550" cy="8950"/>
            </a:xfrm>
            <a:custGeom>
              <a:avLst/>
              <a:gdLst/>
              <a:ahLst/>
              <a:cxnLst/>
              <a:rect l="l" t="t" r="r" b="b"/>
              <a:pathLst>
                <a:path w="822" h="358" extrusionOk="0">
                  <a:moveTo>
                    <a:pt x="201" y="1"/>
                  </a:moveTo>
                  <a:cubicBezTo>
                    <a:pt x="140" y="111"/>
                    <a:pt x="73" y="218"/>
                    <a:pt x="1" y="325"/>
                  </a:cubicBezTo>
                  <a:cubicBezTo>
                    <a:pt x="154" y="336"/>
                    <a:pt x="308" y="347"/>
                    <a:pt x="461" y="358"/>
                  </a:cubicBezTo>
                  <a:cubicBezTo>
                    <a:pt x="582" y="240"/>
                    <a:pt x="700" y="122"/>
                    <a:pt x="821" y="4"/>
                  </a:cubicBezTo>
                  <a:cubicBezTo>
                    <a:pt x="614" y="1"/>
                    <a:pt x="407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-37825" y="1840025"/>
              <a:ext cx="23825" cy="18300"/>
            </a:xfrm>
            <a:custGeom>
              <a:avLst/>
              <a:gdLst/>
              <a:ahLst/>
              <a:cxnLst/>
              <a:rect l="l" t="t" r="r" b="b"/>
              <a:pathLst>
                <a:path w="953" h="732" extrusionOk="0">
                  <a:moveTo>
                    <a:pt x="318" y="0"/>
                  </a:moveTo>
                  <a:cubicBezTo>
                    <a:pt x="282" y="122"/>
                    <a:pt x="240" y="247"/>
                    <a:pt x="182" y="371"/>
                  </a:cubicBezTo>
                  <a:cubicBezTo>
                    <a:pt x="129" y="493"/>
                    <a:pt x="68" y="611"/>
                    <a:pt x="1" y="728"/>
                  </a:cubicBezTo>
                  <a:cubicBezTo>
                    <a:pt x="207" y="728"/>
                    <a:pt x="414" y="728"/>
                    <a:pt x="621" y="731"/>
                  </a:cubicBezTo>
                  <a:cubicBezTo>
                    <a:pt x="732" y="624"/>
                    <a:pt x="842" y="517"/>
                    <a:pt x="953" y="410"/>
                  </a:cubicBezTo>
                  <a:cubicBezTo>
                    <a:pt x="792" y="279"/>
                    <a:pt x="635" y="147"/>
                    <a:pt x="482" y="15"/>
                  </a:cubicBezTo>
                  <a:cubicBezTo>
                    <a:pt x="429" y="7"/>
                    <a:pt x="371" y="4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-31300" y="1858300"/>
              <a:ext cx="30850" cy="9475"/>
            </a:xfrm>
            <a:custGeom>
              <a:avLst/>
              <a:gdLst/>
              <a:ahLst/>
              <a:cxnLst/>
              <a:rect l="l" t="t" r="r" b="b"/>
              <a:pathLst>
                <a:path w="1234" h="379" extrusionOk="0">
                  <a:moveTo>
                    <a:pt x="360" y="0"/>
                  </a:moveTo>
                  <a:cubicBezTo>
                    <a:pt x="239" y="118"/>
                    <a:pt x="121" y="236"/>
                    <a:pt x="0" y="354"/>
                  </a:cubicBezTo>
                  <a:cubicBezTo>
                    <a:pt x="99" y="361"/>
                    <a:pt x="196" y="364"/>
                    <a:pt x="292" y="372"/>
                  </a:cubicBezTo>
                  <a:cubicBezTo>
                    <a:pt x="339" y="375"/>
                    <a:pt x="385" y="379"/>
                    <a:pt x="428" y="379"/>
                  </a:cubicBezTo>
                  <a:cubicBezTo>
                    <a:pt x="863" y="379"/>
                    <a:pt x="1141" y="211"/>
                    <a:pt x="1233" y="8"/>
                  </a:cubicBezTo>
                  <a:cubicBezTo>
                    <a:pt x="941" y="4"/>
                    <a:pt x="652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-25800" y="1840400"/>
              <a:ext cx="28750" cy="18125"/>
            </a:xfrm>
            <a:custGeom>
              <a:avLst/>
              <a:gdLst/>
              <a:ahLst/>
              <a:cxnLst/>
              <a:rect l="l" t="t" r="r" b="b"/>
              <a:pathLst>
                <a:path w="1150" h="725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132"/>
                    <a:pt x="311" y="264"/>
                    <a:pt x="472" y="395"/>
                  </a:cubicBezTo>
                  <a:cubicBezTo>
                    <a:pt x="361" y="502"/>
                    <a:pt x="251" y="609"/>
                    <a:pt x="140" y="716"/>
                  </a:cubicBezTo>
                  <a:cubicBezTo>
                    <a:pt x="432" y="716"/>
                    <a:pt x="721" y="720"/>
                    <a:pt x="1013" y="724"/>
                  </a:cubicBezTo>
                  <a:cubicBezTo>
                    <a:pt x="1149" y="431"/>
                    <a:pt x="903" y="64"/>
                    <a:pt x="208" y="14"/>
                  </a:cubicBezTo>
                  <a:cubicBezTo>
                    <a:pt x="140" y="7"/>
                    <a:pt x="72" y="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47"/>
          <p:cNvGrpSpPr/>
          <p:nvPr/>
        </p:nvGrpSpPr>
        <p:grpSpPr>
          <a:xfrm rot="9137139">
            <a:off x="910776" y="1878804"/>
            <a:ext cx="1030978" cy="398004"/>
            <a:chOff x="-623075" y="2736900"/>
            <a:chExt cx="720250" cy="273275"/>
          </a:xfrm>
        </p:grpSpPr>
        <p:sp>
          <p:nvSpPr>
            <p:cNvPr id="1769" name="Google Shape;1769;p47"/>
            <p:cNvSpPr/>
            <p:nvPr/>
          </p:nvSpPr>
          <p:spPr>
            <a:xfrm>
              <a:off x="-623075" y="2736900"/>
              <a:ext cx="634575" cy="248050"/>
            </a:xfrm>
            <a:custGeom>
              <a:avLst/>
              <a:gdLst/>
              <a:ahLst/>
              <a:cxnLst/>
              <a:rect l="l" t="t" r="r" b="b"/>
              <a:pathLst>
                <a:path w="25383" h="9922" extrusionOk="0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134200" y="2744850"/>
              <a:ext cx="231375" cy="265325"/>
            </a:xfrm>
            <a:custGeom>
              <a:avLst/>
              <a:gdLst/>
              <a:ahLst/>
              <a:cxnLst/>
              <a:rect l="l" t="t" r="r" b="b"/>
              <a:pathLst>
                <a:path w="9255" h="10613" extrusionOk="0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2575" y="2872150"/>
              <a:ext cx="4475" cy="3225"/>
            </a:xfrm>
            <a:custGeom>
              <a:avLst/>
              <a:gdLst/>
              <a:ahLst/>
              <a:cxnLst/>
              <a:rect l="l" t="t" r="r" b="b"/>
              <a:pathLst>
                <a:path w="179" h="129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604975" y="2878900"/>
              <a:ext cx="346175" cy="94175"/>
            </a:xfrm>
            <a:custGeom>
              <a:avLst/>
              <a:gdLst/>
              <a:ahLst/>
              <a:cxnLst/>
              <a:rect l="l" t="t" r="r" b="b"/>
              <a:pathLst>
                <a:path w="13847" h="3767" extrusionOk="0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604350" y="2855275"/>
              <a:ext cx="377400" cy="114400"/>
            </a:xfrm>
            <a:custGeom>
              <a:avLst/>
              <a:gdLst/>
              <a:ahLst/>
              <a:cxnLst/>
              <a:rect l="l" t="t" r="r" b="b"/>
              <a:pathLst>
                <a:path w="15096" h="4576" extrusionOk="0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382175" y="2780400"/>
              <a:ext cx="217875" cy="143275"/>
            </a:xfrm>
            <a:custGeom>
              <a:avLst/>
              <a:gdLst/>
              <a:ahLst/>
              <a:cxnLst/>
              <a:rect l="l" t="t" r="r" b="b"/>
              <a:pathLst>
                <a:path w="8715" h="5731" extrusionOk="0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405175" y="2761075"/>
              <a:ext cx="239900" cy="162700"/>
            </a:xfrm>
            <a:custGeom>
              <a:avLst/>
              <a:gdLst/>
              <a:ahLst/>
              <a:cxnLst/>
              <a:rect l="l" t="t" r="r" b="b"/>
              <a:pathLst>
                <a:path w="9596" h="6508" extrusionOk="0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53100" y="2955300"/>
              <a:ext cx="177875" cy="36925"/>
            </a:xfrm>
            <a:custGeom>
              <a:avLst/>
              <a:gdLst/>
              <a:ahLst/>
              <a:cxnLst/>
              <a:rect l="l" t="t" r="r" b="b"/>
              <a:pathLst>
                <a:path w="7115" h="1477" extrusionOk="0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305700" y="2879625"/>
              <a:ext cx="301700" cy="106550"/>
            </a:xfrm>
            <a:custGeom>
              <a:avLst/>
              <a:gdLst/>
              <a:ahLst/>
              <a:cxnLst/>
              <a:rect l="l" t="t" r="r" b="b"/>
              <a:pathLst>
                <a:path w="12068" h="4262" extrusionOk="0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305975" y="2932300"/>
              <a:ext cx="53700" cy="27500"/>
            </a:xfrm>
            <a:custGeom>
              <a:avLst/>
              <a:gdLst/>
              <a:ahLst/>
              <a:cxnLst/>
              <a:rect l="l" t="t" r="r" b="b"/>
              <a:pathLst>
                <a:path w="2148" h="1100" extrusionOk="0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117250" y="2779000"/>
              <a:ext cx="132575" cy="73725"/>
            </a:xfrm>
            <a:custGeom>
              <a:avLst/>
              <a:gdLst/>
              <a:ahLst/>
              <a:cxnLst/>
              <a:rect l="l" t="t" r="r" b="b"/>
              <a:pathLst>
                <a:path w="5303" h="2949" extrusionOk="0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2550" y="2840925"/>
              <a:ext cx="20275" cy="16075"/>
            </a:xfrm>
            <a:custGeom>
              <a:avLst/>
              <a:gdLst/>
              <a:ahLst/>
              <a:cxnLst/>
              <a:rect l="l" t="t" r="r" b="b"/>
              <a:pathLst>
                <a:path w="811" h="643" extrusionOk="0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-115900" y="2757850"/>
              <a:ext cx="184175" cy="87375"/>
            </a:xfrm>
            <a:custGeom>
              <a:avLst/>
              <a:gdLst/>
              <a:ahLst/>
              <a:cxnLst/>
              <a:rect l="l" t="t" r="r" b="b"/>
              <a:pathLst>
                <a:path w="7367" h="3495" extrusionOk="0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15300" y="2836925"/>
              <a:ext cx="22050" cy="6625"/>
            </a:xfrm>
            <a:custGeom>
              <a:avLst/>
              <a:gdLst/>
              <a:ahLst/>
              <a:cxnLst/>
              <a:rect l="l" t="t" r="r" b="b"/>
              <a:pathLst>
                <a:path w="882" h="265" extrusionOk="0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8175" y="2856975"/>
              <a:ext cx="3500" cy="5575"/>
            </a:xfrm>
            <a:custGeom>
              <a:avLst/>
              <a:gdLst/>
              <a:ahLst/>
              <a:cxnLst/>
              <a:rect l="l" t="t" r="r" b="b"/>
              <a:pathLst>
                <a:path w="140" h="223" extrusionOk="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47025" y="2845200"/>
              <a:ext cx="19475" cy="26975"/>
            </a:xfrm>
            <a:custGeom>
              <a:avLst/>
              <a:gdLst/>
              <a:ahLst/>
              <a:cxnLst/>
              <a:rect l="l" t="t" r="r" b="b"/>
              <a:pathLst>
                <a:path w="779" h="1079" extrusionOk="0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0200" y="2854950"/>
              <a:ext cx="22025" cy="18725"/>
            </a:xfrm>
            <a:custGeom>
              <a:avLst/>
              <a:gdLst/>
              <a:ahLst/>
              <a:cxnLst/>
              <a:rect l="l" t="t" r="r" b="b"/>
              <a:pathLst>
                <a:path w="881" h="749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11475" y="2843525"/>
              <a:ext cx="22225" cy="17675"/>
            </a:xfrm>
            <a:custGeom>
              <a:avLst/>
              <a:gdLst/>
              <a:ahLst/>
              <a:cxnLst/>
              <a:rect l="l" t="t" r="r" b="b"/>
              <a:pathLst>
                <a:path w="889" h="707" extrusionOk="0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7325" y="2838700"/>
              <a:ext cx="26400" cy="16275"/>
            </a:xfrm>
            <a:custGeom>
              <a:avLst/>
              <a:gdLst/>
              <a:ahLst/>
              <a:cxnLst/>
              <a:rect l="l" t="t" r="r" b="b"/>
              <a:pathLst>
                <a:path w="1056" h="651" extrusionOk="0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22800" y="2838975"/>
              <a:ext cx="28200" cy="24975"/>
            </a:xfrm>
            <a:custGeom>
              <a:avLst/>
              <a:gdLst/>
              <a:ahLst/>
              <a:cxnLst/>
              <a:rect l="l" t="t" r="r" b="b"/>
              <a:pathLst>
                <a:path w="1128" h="999" extrusionOk="0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-3775" y="2909925"/>
              <a:ext cx="7700" cy="9575"/>
            </a:xfrm>
            <a:custGeom>
              <a:avLst/>
              <a:gdLst/>
              <a:ahLst/>
              <a:cxnLst/>
              <a:rect l="l" t="t" r="r" b="b"/>
              <a:pathLst>
                <a:path w="308" h="383" extrusionOk="0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-6975" y="2857175"/>
              <a:ext cx="26125" cy="58325"/>
            </a:xfrm>
            <a:custGeom>
              <a:avLst/>
              <a:gdLst/>
              <a:ahLst/>
              <a:cxnLst/>
              <a:rect l="l" t="t" r="r" b="b"/>
              <a:pathLst>
                <a:path w="1045" h="2333" extrusionOk="0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700" y="2875350"/>
              <a:ext cx="50825" cy="57350"/>
            </a:xfrm>
            <a:custGeom>
              <a:avLst/>
              <a:gdLst/>
              <a:ahLst/>
              <a:cxnLst/>
              <a:rect l="l" t="t" r="r" b="b"/>
              <a:pathLst>
                <a:path w="2033" h="2294" extrusionOk="0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900" y="2873650"/>
              <a:ext cx="40400" cy="36300"/>
            </a:xfrm>
            <a:custGeom>
              <a:avLst/>
              <a:gdLst/>
              <a:ahLst/>
              <a:cxnLst/>
              <a:rect l="l" t="t" r="r" b="b"/>
              <a:pathLst>
                <a:path w="1616" h="1452" extrusionOk="0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-12050" y="2887375"/>
              <a:ext cx="12325" cy="24550"/>
            </a:xfrm>
            <a:custGeom>
              <a:avLst/>
              <a:gdLst/>
              <a:ahLst/>
              <a:cxnLst/>
              <a:rect l="l" t="t" r="r" b="b"/>
              <a:pathLst>
                <a:path w="493" h="982" extrusionOk="0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7275" y="2857075"/>
              <a:ext cx="17325" cy="16700"/>
            </a:xfrm>
            <a:custGeom>
              <a:avLst/>
              <a:gdLst/>
              <a:ahLst/>
              <a:cxnLst/>
              <a:rect l="l" t="t" r="r" b="b"/>
              <a:pathLst>
                <a:path w="693" h="668" extrusionOk="0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9125" y="2863125"/>
              <a:ext cx="23475" cy="11975"/>
            </a:xfrm>
            <a:custGeom>
              <a:avLst/>
              <a:gdLst/>
              <a:ahLst/>
              <a:cxnLst/>
              <a:rect l="l" t="t" r="r" b="b"/>
              <a:pathLst>
                <a:path w="939" h="479" extrusionOk="0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1650" y="2856800"/>
              <a:ext cx="14025" cy="6350"/>
            </a:xfrm>
            <a:custGeom>
              <a:avLst/>
              <a:gdLst/>
              <a:ahLst/>
              <a:cxnLst/>
              <a:rect l="l" t="t" r="r" b="b"/>
              <a:pathLst>
                <a:path w="561" h="254" extrusionOk="0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24575" y="2861175"/>
              <a:ext cx="5650" cy="2875"/>
            </a:xfrm>
            <a:custGeom>
              <a:avLst/>
              <a:gdLst/>
              <a:ahLst/>
              <a:cxnLst/>
              <a:rect l="l" t="t" r="r" b="b"/>
              <a:pathLst>
                <a:path w="226" h="115" extrusionOk="0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</p:grpSp>
      <p:sp>
        <p:nvSpPr>
          <p:cNvPr id="98" name="Google Shape;850;p31">
            <a:extLst>
              <a:ext uri="{FF2B5EF4-FFF2-40B4-BE49-F238E27FC236}">
                <a16:creationId xmlns:a16="http://schemas.microsoft.com/office/drawing/2014/main" id="{EE3C2E00-03D2-48EE-8C9F-EA689C6F4119}"/>
              </a:ext>
            </a:extLst>
          </p:cNvPr>
          <p:cNvSpPr txBox="1">
            <a:spLocks/>
          </p:cNvSpPr>
          <p:nvPr/>
        </p:nvSpPr>
        <p:spPr>
          <a:xfrm>
            <a:off x="525473" y="2613785"/>
            <a:ext cx="143923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Students are in class at 7:33</a:t>
            </a:r>
          </a:p>
        </p:txBody>
      </p:sp>
      <p:sp>
        <p:nvSpPr>
          <p:cNvPr id="99" name="Google Shape;850;p31">
            <a:extLst>
              <a:ext uri="{FF2B5EF4-FFF2-40B4-BE49-F238E27FC236}">
                <a16:creationId xmlns:a16="http://schemas.microsoft.com/office/drawing/2014/main" id="{1DE45C8E-D497-465B-AD2F-0F683F55F16E}"/>
              </a:ext>
            </a:extLst>
          </p:cNvPr>
          <p:cNvSpPr txBox="1">
            <a:spLocks/>
          </p:cNvSpPr>
          <p:nvPr/>
        </p:nvSpPr>
        <p:spPr>
          <a:xfrm>
            <a:off x="552496" y="4042299"/>
            <a:ext cx="1416149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Students are released at 1:50</a:t>
            </a:r>
          </a:p>
        </p:txBody>
      </p:sp>
      <p:sp>
        <p:nvSpPr>
          <p:cNvPr id="100" name="Google Shape;850;p31">
            <a:extLst>
              <a:ext uri="{FF2B5EF4-FFF2-40B4-BE49-F238E27FC236}">
                <a16:creationId xmlns:a16="http://schemas.microsoft.com/office/drawing/2014/main" id="{3E3A35F3-30F6-4AE7-8DB3-075437D11188}"/>
              </a:ext>
            </a:extLst>
          </p:cNvPr>
          <p:cNvSpPr txBox="1">
            <a:spLocks/>
          </p:cNvSpPr>
          <p:nvPr/>
        </p:nvSpPr>
        <p:spPr>
          <a:xfrm>
            <a:off x="405970" y="3374034"/>
            <a:ext cx="173917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Lunches are by Teacher</a:t>
            </a:r>
          </a:p>
        </p:txBody>
      </p:sp>
    </p:spTree>
    <p:extLst>
      <p:ext uri="{BB962C8B-B14F-4D97-AF65-F5344CB8AC3E}">
        <p14:creationId xmlns:p14="http://schemas.microsoft.com/office/powerpoint/2010/main" val="304708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15613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 Wednesday Early Release Schedule</a:t>
            </a:r>
            <a:endParaRPr dirty="0"/>
          </a:p>
        </p:txBody>
      </p:sp>
      <p:grpSp>
        <p:nvGrpSpPr>
          <p:cNvPr id="1705" name="Google Shape;1705;p47"/>
          <p:cNvGrpSpPr/>
          <p:nvPr/>
        </p:nvGrpSpPr>
        <p:grpSpPr>
          <a:xfrm flipH="1">
            <a:off x="713441" y="938650"/>
            <a:ext cx="6948727" cy="220066"/>
            <a:chOff x="4345425" y="2175475"/>
            <a:chExt cx="800750" cy="176025"/>
          </a:xfrm>
        </p:grpSpPr>
        <p:sp>
          <p:nvSpPr>
            <p:cNvPr id="1706" name="Google Shape;1706;p4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47"/>
          <p:cNvGrpSpPr/>
          <p:nvPr/>
        </p:nvGrpSpPr>
        <p:grpSpPr>
          <a:xfrm rot="190942">
            <a:off x="536799" y="3998375"/>
            <a:ext cx="1554185" cy="535067"/>
            <a:chOff x="4319250" y="3137000"/>
            <a:chExt cx="885825" cy="524125"/>
          </a:xfrm>
        </p:grpSpPr>
        <p:sp>
          <p:nvSpPr>
            <p:cNvPr id="1718" name="Google Shape;1718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47"/>
          <p:cNvGrpSpPr/>
          <p:nvPr/>
        </p:nvGrpSpPr>
        <p:grpSpPr>
          <a:xfrm rot="190942">
            <a:off x="528315" y="3295981"/>
            <a:ext cx="1554185" cy="535067"/>
            <a:chOff x="4319250" y="3137000"/>
            <a:chExt cx="885825" cy="524125"/>
          </a:xfrm>
        </p:grpSpPr>
        <p:sp>
          <p:nvSpPr>
            <p:cNvPr id="1730" name="Google Shape;1730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47"/>
          <p:cNvGrpSpPr/>
          <p:nvPr/>
        </p:nvGrpSpPr>
        <p:grpSpPr>
          <a:xfrm rot="190942">
            <a:off x="456102" y="2604180"/>
            <a:ext cx="1554185" cy="535067"/>
            <a:chOff x="4319250" y="3137000"/>
            <a:chExt cx="885825" cy="524125"/>
          </a:xfrm>
        </p:grpSpPr>
        <p:sp>
          <p:nvSpPr>
            <p:cNvPr id="1742" name="Google Shape;1742;p4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47"/>
          <p:cNvGrpSpPr/>
          <p:nvPr/>
        </p:nvGrpSpPr>
        <p:grpSpPr>
          <a:xfrm rot="-5820300">
            <a:off x="8084075" y="3836185"/>
            <a:ext cx="711759" cy="404284"/>
            <a:chOff x="-516100" y="1709250"/>
            <a:chExt cx="649725" cy="287875"/>
          </a:xfrm>
        </p:grpSpPr>
        <p:sp>
          <p:nvSpPr>
            <p:cNvPr id="1755" name="Google Shape;1755;p47"/>
            <p:cNvSpPr/>
            <p:nvPr/>
          </p:nvSpPr>
          <p:spPr>
            <a:xfrm>
              <a:off x="-516100" y="1816650"/>
              <a:ext cx="649725" cy="57275"/>
            </a:xfrm>
            <a:custGeom>
              <a:avLst/>
              <a:gdLst/>
              <a:ahLst/>
              <a:cxnLst/>
              <a:rect l="l" t="t" r="r" b="b"/>
              <a:pathLst>
                <a:path w="25989" h="2291" extrusionOk="0">
                  <a:moveTo>
                    <a:pt x="25062" y="101"/>
                  </a:moveTo>
                  <a:cubicBezTo>
                    <a:pt x="25080" y="137"/>
                    <a:pt x="25093" y="176"/>
                    <a:pt x="25108" y="215"/>
                  </a:cubicBezTo>
                  <a:cubicBezTo>
                    <a:pt x="25182" y="468"/>
                    <a:pt x="25133" y="728"/>
                    <a:pt x="24997" y="985"/>
                  </a:cubicBezTo>
                  <a:cubicBezTo>
                    <a:pt x="24943" y="1146"/>
                    <a:pt x="24837" y="1296"/>
                    <a:pt x="24698" y="1413"/>
                  </a:cubicBezTo>
                  <a:cubicBezTo>
                    <a:pt x="24605" y="1524"/>
                    <a:pt x="24502" y="1631"/>
                    <a:pt x="24387" y="1738"/>
                  </a:cubicBezTo>
                  <a:cubicBezTo>
                    <a:pt x="25246" y="1659"/>
                    <a:pt x="25988" y="279"/>
                    <a:pt x="25062" y="101"/>
                  </a:cubicBezTo>
                  <a:close/>
                  <a:moveTo>
                    <a:pt x="18622" y="1"/>
                  </a:moveTo>
                  <a:cubicBezTo>
                    <a:pt x="12995" y="9"/>
                    <a:pt x="7375" y="215"/>
                    <a:pt x="1763" y="629"/>
                  </a:cubicBezTo>
                  <a:cubicBezTo>
                    <a:pt x="864" y="693"/>
                    <a:pt x="1" y="2290"/>
                    <a:pt x="1085" y="2290"/>
                  </a:cubicBezTo>
                  <a:cubicBezTo>
                    <a:pt x="1113" y="2290"/>
                    <a:pt x="1142" y="2287"/>
                    <a:pt x="1174" y="2287"/>
                  </a:cubicBezTo>
                  <a:cubicBezTo>
                    <a:pt x="1263" y="2280"/>
                    <a:pt x="1349" y="2273"/>
                    <a:pt x="1434" y="2265"/>
                  </a:cubicBezTo>
                  <a:cubicBezTo>
                    <a:pt x="932" y="1987"/>
                    <a:pt x="661" y="1549"/>
                    <a:pt x="1481" y="1446"/>
                  </a:cubicBezTo>
                  <a:cubicBezTo>
                    <a:pt x="5332" y="960"/>
                    <a:pt x="9194" y="718"/>
                    <a:pt x="13059" y="718"/>
                  </a:cubicBezTo>
                  <a:cubicBezTo>
                    <a:pt x="15188" y="718"/>
                    <a:pt x="17320" y="789"/>
                    <a:pt x="19449" y="935"/>
                  </a:cubicBezTo>
                  <a:cubicBezTo>
                    <a:pt x="19460" y="900"/>
                    <a:pt x="19466" y="864"/>
                    <a:pt x="19478" y="825"/>
                  </a:cubicBezTo>
                  <a:cubicBezTo>
                    <a:pt x="19182" y="561"/>
                    <a:pt x="18897" y="287"/>
                    <a:pt x="186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-139975" y="1709250"/>
              <a:ext cx="250425" cy="287875"/>
            </a:xfrm>
            <a:custGeom>
              <a:avLst/>
              <a:gdLst/>
              <a:ahLst/>
              <a:cxnLst/>
              <a:rect l="l" t="t" r="r" b="b"/>
              <a:pathLst>
                <a:path w="10017" h="11515" extrusionOk="0">
                  <a:moveTo>
                    <a:pt x="2290" y="1"/>
                  </a:moveTo>
                  <a:cubicBezTo>
                    <a:pt x="1644" y="1"/>
                    <a:pt x="899" y="617"/>
                    <a:pt x="1273" y="1252"/>
                  </a:cubicBezTo>
                  <a:cubicBezTo>
                    <a:pt x="1926" y="2368"/>
                    <a:pt x="2696" y="3385"/>
                    <a:pt x="3577" y="4297"/>
                  </a:cubicBezTo>
                  <a:lnTo>
                    <a:pt x="3758" y="4297"/>
                  </a:lnTo>
                  <a:cubicBezTo>
                    <a:pt x="3990" y="4297"/>
                    <a:pt x="4222" y="4297"/>
                    <a:pt x="4454" y="4301"/>
                  </a:cubicBezTo>
                  <a:cubicBezTo>
                    <a:pt x="4275" y="3260"/>
                    <a:pt x="3348" y="2401"/>
                    <a:pt x="2507" y="1708"/>
                  </a:cubicBezTo>
                  <a:cubicBezTo>
                    <a:pt x="2468" y="1677"/>
                    <a:pt x="2428" y="1644"/>
                    <a:pt x="2389" y="1609"/>
                  </a:cubicBezTo>
                  <a:cubicBezTo>
                    <a:pt x="1790" y="1117"/>
                    <a:pt x="2154" y="895"/>
                    <a:pt x="2671" y="895"/>
                  </a:cubicBezTo>
                  <a:cubicBezTo>
                    <a:pt x="3021" y="895"/>
                    <a:pt x="3441" y="999"/>
                    <a:pt x="3680" y="1191"/>
                  </a:cubicBezTo>
                  <a:cubicBezTo>
                    <a:pt x="3727" y="1231"/>
                    <a:pt x="3776" y="1270"/>
                    <a:pt x="3826" y="1313"/>
                  </a:cubicBezTo>
                  <a:cubicBezTo>
                    <a:pt x="5007" y="2279"/>
                    <a:pt x="6184" y="3245"/>
                    <a:pt x="7364" y="4216"/>
                  </a:cubicBezTo>
                  <a:cubicBezTo>
                    <a:pt x="7517" y="4226"/>
                    <a:pt x="7688" y="4269"/>
                    <a:pt x="7852" y="4333"/>
                  </a:cubicBezTo>
                  <a:cubicBezTo>
                    <a:pt x="8511" y="4347"/>
                    <a:pt x="9174" y="4361"/>
                    <a:pt x="9834" y="4379"/>
                  </a:cubicBezTo>
                  <a:cubicBezTo>
                    <a:pt x="9902" y="4379"/>
                    <a:pt x="9963" y="4387"/>
                    <a:pt x="10017" y="4397"/>
                  </a:cubicBezTo>
                  <a:cubicBezTo>
                    <a:pt x="9863" y="4076"/>
                    <a:pt x="9542" y="3948"/>
                    <a:pt x="9204" y="3948"/>
                  </a:cubicBezTo>
                  <a:cubicBezTo>
                    <a:pt x="9093" y="3948"/>
                    <a:pt x="8979" y="3962"/>
                    <a:pt x="8868" y="3987"/>
                  </a:cubicBezTo>
                  <a:cubicBezTo>
                    <a:pt x="6818" y="2697"/>
                    <a:pt x="4771" y="1405"/>
                    <a:pt x="2721" y="115"/>
                  </a:cubicBezTo>
                  <a:cubicBezTo>
                    <a:pt x="2593" y="36"/>
                    <a:pt x="2443" y="1"/>
                    <a:pt x="2290" y="1"/>
                  </a:cubicBezTo>
                  <a:close/>
                  <a:moveTo>
                    <a:pt x="7681" y="6002"/>
                  </a:moveTo>
                  <a:cubicBezTo>
                    <a:pt x="6511" y="6875"/>
                    <a:pt x="5388" y="7802"/>
                    <a:pt x="4311" y="8783"/>
                  </a:cubicBezTo>
                  <a:cubicBezTo>
                    <a:pt x="3776" y="9318"/>
                    <a:pt x="3231" y="9803"/>
                    <a:pt x="2810" y="10216"/>
                  </a:cubicBezTo>
                  <a:cubicBezTo>
                    <a:pt x="2718" y="10305"/>
                    <a:pt x="2578" y="10348"/>
                    <a:pt x="2418" y="10348"/>
                  </a:cubicBezTo>
                  <a:cubicBezTo>
                    <a:pt x="1983" y="10348"/>
                    <a:pt x="1395" y="10052"/>
                    <a:pt x="1156" y="9721"/>
                  </a:cubicBezTo>
                  <a:cubicBezTo>
                    <a:pt x="959" y="9942"/>
                    <a:pt x="766" y="10170"/>
                    <a:pt x="574" y="10394"/>
                  </a:cubicBezTo>
                  <a:cubicBezTo>
                    <a:pt x="1" y="11079"/>
                    <a:pt x="695" y="11515"/>
                    <a:pt x="1370" y="11515"/>
                  </a:cubicBezTo>
                  <a:cubicBezTo>
                    <a:pt x="1619" y="11515"/>
                    <a:pt x="1862" y="11457"/>
                    <a:pt x="2043" y="11329"/>
                  </a:cubicBezTo>
                  <a:cubicBezTo>
                    <a:pt x="3798" y="10074"/>
                    <a:pt x="5577" y="8844"/>
                    <a:pt x="7299" y="7546"/>
                  </a:cubicBezTo>
                  <a:cubicBezTo>
                    <a:pt x="7716" y="7232"/>
                    <a:pt x="8665" y="6672"/>
                    <a:pt x="9342" y="6034"/>
                  </a:cubicBezTo>
                  <a:cubicBezTo>
                    <a:pt x="9317" y="6034"/>
                    <a:pt x="9293" y="6038"/>
                    <a:pt x="9268" y="6038"/>
                  </a:cubicBezTo>
                  <a:lnTo>
                    <a:pt x="9250" y="6038"/>
                  </a:lnTo>
                  <a:cubicBezTo>
                    <a:pt x="8725" y="6023"/>
                    <a:pt x="8205" y="6013"/>
                    <a:pt x="7681" y="600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-50575" y="1816650"/>
              <a:ext cx="164050" cy="43550"/>
            </a:xfrm>
            <a:custGeom>
              <a:avLst/>
              <a:gdLst/>
              <a:ahLst/>
              <a:cxnLst/>
              <a:rect l="l" t="t" r="r" b="b"/>
              <a:pathLst>
                <a:path w="6562" h="1742" extrusionOk="0">
                  <a:moveTo>
                    <a:pt x="1" y="1"/>
                  </a:moveTo>
                  <a:cubicBezTo>
                    <a:pt x="276" y="287"/>
                    <a:pt x="561" y="561"/>
                    <a:pt x="857" y="825"/>
                  </a:cubicBezTo>
                  <a:cubicBezTo>
                    <a:pt x="917" y="540"/>
                    <a:pt x="921" y="265"/>
                    <a:pt x="878" y="5"/>
                  </a:cubicBezTo>
                  <a:cubicBezTo>
                    <a:pt x="646" y="1"/>
                    <a:pt x="414" y="1"/>
                    <a:pt x="182" y="1"/>
                  </a:cubicBezTo>
                  <a:close/>
                  <a:moveTo>
                    <a:pt x="4276" y="37"/>
                  </a:moveTo>
                  <a:lnTo>
                    <a:pt x="4276" y="37"/>
                  </a:lnTo>
                  <a:cubicBezTo>
                    <a:pt x="4861" y="272"/>
                    <a:pt x="5389" y="775"/>
                    <a:pt x="5004" y="1046"/>
                  </a:cubicBezTo>
                  <a:cubicBezTo>
                    <a:pt x="4700" y="1263"/>
                    <a:pt x="4400" y="1481"/>
                    <a:pt x="4105" y="1706"/>
                  </a:cubicBezTo>
                  <a:cubicBezTo>
                    <a:pt x="4629" y="1717"/>
                    <a:pt x="5149" y="1727"/>
                    <a:pt x="5674" y="1742"/>
                  </a:cubicBezTo>
                  <a:lnTo>
                    <a:pt x="5692" y="1742"/>
                  </a:lnTo>
                  <a:cubicBezTo>
                    <a:pt x="5717" y="1742"/>
                    <a:pt x="5741" y="1738"/>
                    <a:pt x="5766" y="1738"/>
                  </a:cubicBezTo>
                  <a:cubicBezTo>
                    <a:pt x="5881" y="1631"/>
                    <a:pt x="5984" y="1524"/>
                    <a:pt x="6077" y="1413"/>
                  </a:cubicBezTo>
                  <a:cubicBezTo>
                    <a:pt x="6216" y="1296"/>
                    <a:pt x="6322" y="1146"/>
                    <a:pt x="6376" y="985"/>
                  </a:cubicBezTo>
                  <a:cubicBezTo>
                    <a:pt x="6512" y="728"/>
                    <a:pt x="6561" y="468"/>
                    <a:pt x="6487" y="215"/>
                  </a:cubicBezTo>
                  <a:cubicBezTo>
                    <a:pt x="6472" y="176"/>
                    <a:pt x="6459" y="137"/>
                    <a:pt x="6441" y="101"/>
                  </a:cubicBezTo>
                  <a:cubicBezTo>
                    <a:pt x="6387" y="91"/>
                    <a:pt x="6326" y="83"/>
                    <a:pt x="6258" y="83"/>
                  </a:cubicBezTo>
                  <a:cubicBezTo>
                    <a:pt x="5598" y="65"/>
                    <a:pt x="4935" y="51"/>
                    <a:pt x="4276" y="3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-115125" y="1866325"/>
              <a:ext cx="83850" cy="85950"/>
            </a:xfrm>
            <a:custGeom>
              <a:avLst/>
              <a:gdLst/>
              <a:ahLst/>
              <a:cxnLst/>
              <a:rect l="l" t="t" r="r" b="b"/>
              <a:pathLst>
                <a:path w="3354" h="3438" extrusionOk="0">
                  <a:moveTo>
                    <a:pt x="2893" y="0"/>
                  </a:moveTo>
                  <a:cubicBezTo>
                    <a:pt x="2515" y="568"/>
                    <a:pt x="2015" y="1109"/>
                    <a:pt x="1502" y="1616"/>
                  </a:cubicBezTo>
                  <a:cubicBezTo>
                    <a:pt x="1049" y="2033"/>
                    <a:pt x="603" y="2461"/>
                    <a:pt x="165" y="2896"/>
                  </a:cubicBezTo>
                  <a:cubicBezTo>
                    <a:pt x="1" y="3060"/>
                    <a:pt x="29" y="3252"/>
                    <a:pt x="162" y="3438"/>
                  </a:cubicBezTo>
                  <a:cubicBezTo>
                    <a:pt x="1181" y="2261"/>
                    <a:pt x="2247" y="1127"/>
                    <a:pt x="3353" y="33"/>
                  </a:cubicBezTo>
                  <a:cubicBezTo>
                    <a:pt x="3200" y="22"/>
                    <a:pt x="3046" y="11"/>
                    <a:pt x="28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-29900" y="1837275"/>
              <a:ext cx="77575" cy="5800"/>
            </a:xfrm>
            <a:custGeom>
              <a:avLst/>
              <a:gdLst/>
              <a:ahLst/>
              <a:cxnLst/>
              <a:rect l="l" t="t" r="r" b="b"/>
              <a:pathLst>
                <a:path w="3103" h="232" extrusionOk="0">
                  <a:moveTo>
                    <a:pt x="30" y="0"/>
                  </a:moveTo>
                  <a:cubicBezTo>
                    <a:pt x="18" y="39"/>
                    <a:pt x="12" y="75"/>
                    <a:pt x="1" y="110"/>
                  </a:cubicBezTo>
                  <a:cubicBezTo>
                    <a:pt x="54" y="114"/>
                    <a:pt x="112" y="117"/>
                    <a:pt x="165" y="125"/>
                  </a:cubicBezTo>
                  <a:cubicBezTo>
                    <a:pt x="119" y="82"/>
                    <a:pt x="72" y="43"/>
                    <a:pt x="30" y="0"/>
                  </a:cubicBezTo>
                  <a:close/>
                  <a:moveTo>
                    <a:pt x="2921" y="15"/>
                  </a:moveTo>
                  <a:lnTo>
                    <a:pt x="2921" y="15"/>
                  </a:lnTo>
                  <a:cubicBezTo>
                    <a:pt x="2957" y="86"/>
                    <a:pt x="2974" y="157"/>
                    <a:pt x="2982" y="232"/>
                  </a:cubicBezTo>
                  <a:cubicBezTo>
                    <a:pt x="3021" y="199"/>
                    <a:pt x="3060" y="164"/>
                    <a:pt x="3103" y="128"/>
                  </a:cubicBezTo>
                  <a:cubicBezTo>
                    <a:pt x="3043" y="92"/>
                    <a:pt x="2982" y="53"/>
                    <a:pt x="2921" y="1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-111100" y="1731625"/>
              <a:ext cx="167450" cy="236350"/>
            </a:xfrm>
            <a:custGeom>
              <a:avLst/>
              <a:gdLst/>
              <a:ahLst/>
              <a:cxnLst/>
              <a:rect l="l" t="t" r="r" b="b"/>
              <a:pathLst>
                <a:path w="6698" h="9454" extrusionOk="0">
                  <a:moveTo>
                    <a:pt x="1516" y="0"/>
                  </a:moveTo>
                  <a:cubicBezTo>
                    <a:pt x="999" y="0"/>
                    <a:pt x="635" y="222"/>
                    <a:pt x="1234" y="714"/>
                  </a:cubicBezTo>
                  <a:cubicBezTo>
                    <a:pt x="1273" y="749"/>
                    <a:pt x="1313" y="782"/>
                    <a:pt x="1352" y="813"/>
                  </a:cubicBezTo>
                  <a:cubicBezTo>
                    <a:pt x="2193" y="1506"/>
                    <a:pt x="3120" y="2365"/>
                    <a:pt x="3299" y="3406"/>
                  </a:cubicBezTo>
                  <a:cubicBezTo>
                    <a:pt x="4429" y="3410"/>
                    <a:pt x="5563" y="3420"/>
                    <a:pt x="6697" y="3438"/>
                  </a:cubicBezTo>
                  <a:cubicBezTo>
                    <a:pt x="6533" y="3374"/>
                    <a:pt x="6362" y="3331"/>
                    <a:pt x="6209" y="3321"/>
                  </a:cubicBezTo>
                  <a:cubicBezTo>
                    <a:pt x="5029" y="2350"/>
                    <a:pt x="3852" y="1384"/>
                    <a:pt x="2671" y="418"/>
                  </a:cubicBezTo>
                  <a:cubicBezTo>
                    <a:pt x="2621" y="375"/>
                    <a:pt x="2572" y="336"/>
                    <a:pt x="2525" y="296"/>
                  </a:cubicBezTo>
                  <a:cubicBezTo>
                    <a:pt x="2286" y="104"/>
                    <a:pt x="1866" y="0"/>
                    <a:pt x="1516" y="0"/>
                  </a:cubicBezTo>
                  <a:close/>
                  <a:moveTo>
                    <a:pt x="4425" y="5075"/>
                  </a:moveTo>
                  <a:cubicBezTo>
                    <a:pt x="4333" y="5278"/>
                    <a:pt x="4055" y="5446"/>
                    <a:pt x="3620" y="5446"/>
                  </a:cubicBezTo>
                  <a:cubicBezTo>
                    <a:pt x="3577" y="5446"/>
                    <a:pt x="3531" y="5442"/>
                    <a:pt x="3484" y="5439"/>
                  </a:cubicBezTo>
                  <a:cubicBezTo>
                    <a:pt x="3388" y="5431"/>
                    <a:pt x="3291" y="5428"/>
                    <a:pt x="3192" y="5421"/>
                  </a:cubicBezTo>
                  <a:cubicBezTo>
                    <a:pt x="2086" y="6515"/>
                    <a:pt x="1020" y="7649"/>
                    <a:pt x="1" y="8826"/>
                  </a:cubicBezTo>
                  <a:cubicBezTo>
                    <a:pt x="240" y="9157"/>
                    <a:pt x="828" y="9453"/>
                    <a:pt x="1263" y="9453"/>
                  </a:cubicBezTo>
                  <a:cubicBezTo>
                    <a:pt x="1423" y="9453"/>
                    <a:pt x="1563" y="9410"/>
                    <a:pt x="1655" y="9321"/>
                  </a:cubicBezTo>
                  <a:cubicBezTo>
                    <a:pt x="2076" y="8908"/>
                    <a:pt x="2621" y="8423"/>
                    <a:pt x="3156" y="7888"/>
                  </a:cubicBezTo>
                  <a:cubicBezTo>
                    <a:pt x="4233" y="6907"/>
                    <a:pt x="5356" y="5980"/>
                    <a:pt x="6526" y="5107"/>
                  </a:cubicBezTo>
                  <a:cubicBezTo>
                    <a:pt x="5827" y="5092"/>
                    <a:pt x="5124" y="5082"/>
                    <a:pt x="4425" y="50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-29175" y="1816775"/>
              <a:ext cx="113325" cy="42525"/>
            </a:xfrm>
            <a:custGeom>
              <a:avLst/>
              <a:gdLst/>
              <a:ahLst/>
              <a:cxnLst/>
              <a:rect l="l" t="t" r="r" b="b"/>
              <a:pathLst>
                <a:path w="4533" h="1701" extrusionOk="0">
                  <a:moveTo>
                    <a:pt x="2892" y="835"/>
                  </a:moveTo>
                  <a:lnTo>
                    <a:pt x="2892" y="835"/>
                  </a:lnTo>
                  <a:cubicBezTo>
                    <a:pt x="2953" y="873"/>
                    <a:pt x="3014" y="912"/>
                    <a:pt x="3074" y="948"/>
                  </a:cubicBezTo>
                  <a:cubicBezTo>
                    <a:pt x="3031" y="984"/>
                    <a:pt x="2992" y="1019"/>
                    <a:pt x="2953" y="1052"/>
                  </a:cubicBezTo>
                  <a:cubicBezTo>
                    <a:pt x="2945" y="977"/>
                    <a:pt x="2928" y="906"/>
                    <a:pt x="2892" y="835"/>
                  </a:cubicBezTo>
                  <a:close/>
                  <a:moveTo>
                    <a:pt x="22" y="0"/>
                  </a:moveTo>
                  <a:lnTo>
                    <a:pt x="22" y="0"/>
                  </a:lnTo>
                  <a:cubicBezTo>
                    <a:pt x="65" y="260"/>
                    <a:pt x="61" y="535"/>
                    <a:pt x="1" y="820"/>
                  </a:cubicBezTo>
                  <a:cubicBezTo>
                    <a:pt x="43" y="863"/>
                    <a:pt x="90" y="902"/>
                    <a:pt x="136" y="945"/>
                  </a:cubicBezTo>
                  <a:cubicBezTo>
                    <a:pt x="207" y="948"/>
                    <a:pt x="275" y="952"/>
                    <a:pt x="343" y="959"/>
                  </a:cubicBezTo>
                  <a:cubicBezTo>
                    <a:pt x="1038" y="1009"/>
                    <a:pt x="1284" y="1376"/>
                    <a:pt x="1148" y="1669"/>
                  </a:cubicBezTo>
                  <a:cubicBezTo>
                    <a:pt x="1847" y="1676"/>
                    <a:pt x="2550" y="1686"/>
                    <a:pt x="3249" y="1701"/>
                  </a:cubicBezTo>
                  <a:cubicBezTo>
                    <a:pt x="3544" y="1476"/>
                    <a:pt x="3844" y="1258"/>
                    <a:pt x="4148" y="1041"/>
                  </a:cubicBezTo>
                  <a:cubicBezTo>
                    <a:pt x="4533" y="770"/>
                    <a:pt x="4005" y="267"/>
                    <a:pt x="3420" y="32"/>
                  </a:cubicBezTo>
                  <a:cubicBezTo>
                    <a:pt x="2286" y="14"/>
                    <a:pt x="1152" y="4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-480250" y="1858125"/>
              <a:ext cx="442450" cy="21250"/>
            </a:xfrm>
            <a:custGeom>
              <a:avLst/>
              <a:gdLst/>
              <a:ahLst/>
              <a:cxnLst/>
              <a:rect l="l" t="t" r="r" b="b"/>
              <a:pathLst>
                <a:path w="17698" h="850" extrusionOk="0">
                  <a:moveTo>
                    <a:pt x="16785" y="0"/>
                  </a:moveTo>
                  <a:cubicBezTo>
                    <a:pt x="11186" y="0"/>
                    <a:pt x="5589" y="203"/>
                    <a:pt x="0" y="606"/>
                  </a:cubicBezTo>
                  <a:cubicBezTo>
                    <a:pt x="254" y="746"/>
                    <a:pt x="561" y="849"/>
                    <a:pt x="821" y="849"/>
                  </a:cubicBezTo>
                  <a:cubicBezTo>
                    <a:pt x="860" y="849"/>
                    <a:pt x="895" y="845"/>
                    <a:pt x="931" y="842"/>
                  </a:cubicBezTo>
                  <a:cubicBezTo>
                    <a:pt x="4579" y="382"/>
                    <a:pt x="8245" y="150"/>
                    <a:pt x="11914" y="150"/>
                  </a:cubicBezTo>
                  <a:cubicBezTo>
                    <a:pt x="13775" y="150"/>
                    <a:pt x="15636" y="211"/>
                    <a:pt x="17498" y="328"/>
                  </a:cubicBezTo>
                  <a:cubicBezTo>
                    <a:pt x="17570" y="221"/>
                    <a:pt x="17637" y="114"/>
                    <a:pt x="17698" y="4"/>
                  </a:cubicBezTo>
                  <a:cubicBezTo>
                    <a:pt x="17394" y="4"/>
                    <a:pt x="17088" y="0"/>
                    <a:pt x="167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-499600" y="1834600"/>
              <a:ext cx="469725" cy="38700"/>
            </a:xfrm>
            <a:custGeom>
              <a:avLst/>
              <a:gdLst/>
              <a:ahLst/>
              <a:cxnLst/>
              <a:rect l="l" t="t" r="r" b="b"/>
              <a:pathLst>
                <a:path w="18789" h="1548" extrusionOk="0">
                  <a:moveTo>
                    <a:pt x="12399" y="0"/>
                  </a:moveTo>
                  <a:cubicBezTo>
                    <a:pt x="8534" y="0"/>
                    <a:pt x="4672" y="242"/>
                    <a:pt x="821" y="728"/>
                  </a:cubicBezTo>
                  <a:cubicBezTo>
                    <a:pt x="1" y="831"/>
                    <a:pt x="272" y="1269"/>
                    <a:pt x="774" y="1547"/>
                  </a:cubicBezTo>
                  <a:cubicBezTo>
                    <a:pt x="6363" y="1144"/>
                    <a:pt x="11960" y="941"/>
                    <a:pt x="17559" y="941"/>
                  </a:cubicBezTo>
                  <a:cubicBezTo>
                    <a:pt x="17862" y="941"/>
                    <a:pt x="18168" y="945"/>
                    <a:pt x="18472" y="945"/>
                  </a:cubicBezTo>
                  <a:cubicBezTo>
                    <a:pt x="18539" y="828"/>
                    <a:pt x="18600" y="710"/>
                    <a:pt x="18653" y="588"/>
                  </a:cubicBezTo>
                  <a:cubicBezTo>
                    <a:pt x="18711" y="464"/>
                    <a:pt x="18753" y="339"/>
                    <a:pt x="18789" y="217"/>
                  </a:cubicBezTo>
                  <a:cubicBezTo>
                    <a:pt x="16660" y="71"/>
                    <a:pt x="14528" y="0"/>
                    <a:pt x="123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-42825" y="1858200"/>
              <a:ext cx="20550" cy="8950"/>
            </a:xfrm>
            <a:custGeom>
              <a:avLst/>
              <a:gdLst/>
              <a:ahLst/>
              <a:cxnLst/>
              <a:rect l="l" t="t" r="r" b="b"/>
              <a:pathLst>
                <a:path w="822" h="358" extrusionOk="0">
                  <a:moveTo>
                    <a:pt x="201" y="1"/>
                  </a:moveTo>
                  <a:cubicBezTo>
                    <a:pt x="140" y="111"/>
                    <a:pt x="73" y="218"/>
                    <a:pt x="1" y="325"/>
                  </a:cubicBezTo>
                  <a:cubicBezTo>
                    <a:pt x="154" y="336"/>
                    <a:pt x="308" y="347"/>
                    <a:pt x="461" y="358"/>
                  </a:cubicBezTo>
                  <a:cubicBezTo>
                    <a:pt x="582" y="240"/>
                    <a:pt x="700" y="122"/>
                    <a:pt x="821" y="4"/>
                  </a:cubicBezTo>
                  <a:cubicBezTo>
                    <a:pt x="614" y="1"/>
                    <a:pt x="407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-37825" y="1840025"/>
              <a:ext cx="23825" cy="18300"/>
            </a:xfrm>
            <a:custGeom>
              <a:avLst/>
              <a:gdLst/>
              <a:ahLst/>
              <a:cxnLst/>
              <a:rect l="l" t="t" r="r" b="b"/>
              <a:pathLst>
                <a:path w="953" h="732" extrusionOk="0">
                  <a:moveTo>
                    <a:pt x="318" y="0"/>
                  </a:moveTo>
                  <a:cubicBezTo>
                    <a:pt x="282" y="122"/>
                    <a:pt x="240" y="247"/>
                    <a:pt x="182" y="371"/>
                  </a:cubicBezTo>
                  <a:cubicBezTo>
                    <a:pt x="129" y="493"/>
                    <a:pt x="68" y="611"/>
                    <a:pt x="1" y="728"/>
                  </a:cubicBezTo>
                  <a:cubicBezTo>
                    <a:pt x="207" y="728"/>
                    <a:pt x="414" y="728"/>
                    <a:pt x="621" y="731"/>
                  </a:cubicBezTo>
                  <a:cubicBezTo>
                    <a:pt x="732" y="624"/>
                    <a:pt x="842" y="517"/>
                    <a:pt x="953" y="410"/>
                  </a:cubicBezTo>
                  <a:cubicBezTo>
                    <a:pt x="792" y="279"/>
                    <a:pt x="635" y="147"/>
                    <a:pt x="482" y="15"/>
                  </a:cubicBezTo>
                  <a:cubicBezTo>
                    <a:pt x="429" y="7"/>
                    <a:pt x="371" y="4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-31300" y="1858300"/>
              <a:ext cx="30850" cy="9475"/>
            </a:xfrm>
            <a:custGeom>
              <a:avLst/>
              <a:gdLst/>
              <a:ahLst/>
              <a:cxnLst/>
              <a:rect l="l" t="t" r="r" b="b"/>
              <a:pathLst>
                <a:path w="1234" h="379" extrusionOk="0">
                  <a:moveTo>
                    <a:pt x="360" y="0"/>
                  </a:moveTo>
                  <a:cubicBezTo>
                    <a:pt x="239" y="118"/>
                    <a:pt x="121" y="236"/>
                    <a:pt x="0" y="354"/>
                  </a:cubicBezTo>
                  <a:cubicBezTo>
                    <a:pt x="99" y="361"/>
                    <a:pt x="196" y="364"/>
                    <a:pt x="292" y="372"/>
                  </a:cubicBezTo>
                  <a:cubicBezTo>
                    <a:pt x="339" y="375"/>
                    <a:pt x="385" y="379"/>
                    <a:pt x="428" y="379"/>
                  </a:cubicBezTo>
                  <a:cubicBezTo>
                    <a:pt x="863" y="379"/>
                    <a:pt x="1141" y="211"/>
                    <a:pt x="1233" y="8"/>
                  </a:cubicBezTo>
                  <a:cubicBezTo>
                    <a:pt x="941" y="4"/>
                    <a:pt x="652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-25800" y="1840400"/>
              <a:ext cx="28750" cy="18125"/>
            </a:xfrm>
            <a:custGeom>
              <a:avLst/>
              <a:gdLst/>
              <a:ahLst/>
              <a:cxnLst/>
              <a:rect l="l" t="t" r="r" b="b"/>
              <a:pathLst>
                <a:path w="1150" h="725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132"/>
                    <a:pt x="311" y="264"/>
                    <a:pt x="472" y="395"/>
                  </a:cubicBezTo>
                  <a:cubicBezTo>
                    <a:pt x="361" y="502"/>
                    <a:pt x="251" y="609"/>
                    <a:pt x="140" y="716"/>
                  </a:cubicBezTo>
                  <a:cubicBezTo>
                    <a:pt x="432" y="716"/>
                    <a:pt x="721" y="720"/>
                    <a:pt x="1013" y="724"/>
                  </a:cubicBezTo>
                  <a:cubicBezTo>
                    <a:pt x="1149" y="431"/>
                    <a:pt x="903" y="64"/>
                    <a:pt x="208" y="14"/>
                  </a:cubicBezTo>
                  <a:cubicBezTo>
                    <a:pt x="140" y="7"/>
                    <a:pt x="72" y="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47"/>
          <p:cNvGrpSpPr/>
          <p:nvPr/>
        </p:nvGrpSpPr>
        <p:grpSpPr>
          <a:xfrm rot="9137139">
            <a:off x="910776" y="1878804"/>
            <a:ext cx="1030978" cy="398004"/>
            <a:chOff x="-623075" y="2736900"/>
            <a:chExt cx="720250" cy="273275"/>
          </a:xfrm>
        </p:grpSpPr>
        <p:sp>
          <p:nvSpPr>
            <p:cNvPr id="1769" name="Google Shape;1769;p47"/>
            <p:cNvSpPr/>
            <p:nvPr/>
          </p:nvSpPr>
          <p:spPr>
            <a:xfrm>
              <a:off x="-623075" y="2736900"/>
              <a:ext cx="634575" cy="248050"/>
            </a:xfrm>
            <a:custGeom>
              <a:avLst/>
              <a:gdLst/>
              <a:ahLst/>
              <a:cxnLst/>
              <a:rect l="l" t="t" r="r" b="b"/>
              <a:pathLst>
                <a:path w="25383" h="9922" extrusionOk="0">
                  <a:moveTo>
                    <a:pt x="15637" y="2440"/>
                  </a:moveTo>
                  <a:lnTo>
                    <a:pt x="15637" y="2440"/>
                  </a:lnTo>
                  <a:cubicBezTo>
                    <a:pt x="16104" y="2907"/>
                    <a:pt x="16346" y="3595"/>
                    <a:pt x="16197" y="4444"/>
                  </a:cubicBezTo>
                  <a:cubicBezTo>
                    <a:pt x="16180" y="4536"/>
                    <a:pt x="16162" y="4625"/>
                    <a:pt x="16137" y="4714"/>
                  </a:cubicBezTo>
                  <a:cubicBezTo>
                    <a:pt x="16282" y="4326"/>
                    <a:pt x="16333" y="3905"/>
                    <a:pt x="16279" y="3463"/>
                  </a:cubicBezTo>
                  <a:cubicBezTo>
                    <a:pt x="16218" y="2985"/>
                    <a:pt x="15976" y="2650"/>
                    <a:pt x="15637" y="2440"/>
                  </a:cubicBezTo>
                  <a:close/>
                  <a:moveTo>
                    <a:pt x="14164" y="1"/>
                  </a:moveTo>
                  <a:cubicBezTo>
                    <a:pt x="12311" y="1"/>
                    <a:pt x="10317" y="906"/>
                    <a:pt x="9315" y="2318"/>
                  </a:cubicBezTo>
                  <a:cubicBezTo>
                    <a:pt x="8299" y="3755"/>
                    <a:pt x="8163" y="5753"/>
                    <a:pt x="9130" y="7242"/>
                  </a:cubicBezTo>
                  <a:cubicBezTo>
                    <a:pt x="9197" y="7346"/>
                    <a:pt x="9265" y="7446"/>
                    <a:pt x="9340" y="7539"/>
                  </a:cubicBezTo>
                  <a:cubicBezTo>
                    <a:pt x="6662" y="7321"/>
                    <a:pt x="4006" y="6323"/>
                    <a:pt x="2169" y="4376"/>
                  </a:cubicBezTo>
                  <a:cubicBezTo>
                    <a:pt x="1984" y="4180"/>
                    <a:pt x="1748" y="4097"/>
                    <a:pt x="1510" y="4097"/>
                  </a:cubicBezTo>
                  <a:cubicBezTo>
                    <a:pt x="768" y="4097"/>
                    <a:pt x="1" y="4889"/>
                    <a:pt x="643" y="5567"/>
                  </a:cubicBezTo>
                  <a:cubicBezTo>
                    <a:pt x="679" y="5606"/>
                    <a:pt x="715" y="5646"/>
                    <a:pt x="750" y="5681"/>
                  </a:cubicBezTo>
                  <a:cubicBezTo>
                    <a:pt x="818" y="5207"/>
                    <a:pt x="1460" y="4736"/>
                    <a:pt x="1980" y="4736"/>
                  </a:cubicBezTo>
                  <a:cubicBezTo>
                    <a:pt x="2152" y="4736"/>
                    <a:pt x="2305" y="4786"/>
                    <a:pt x="2426" y="4900"/>
                  </a:cubicBezTo>
                  <a:cubicBezTo>
                    <a:pt x="4462" y="6847"/>
                    <a:pt x="7072" y="7924"/>
                    <a:pt x="9735" y="7924"/>
                  </a:cubicBezTo>
                  <a:cubicBezTo>
                    <a:pt x="10952" y="7924"/>
                    <a:pt x="12182" y="7699"/>
                    <a:pt x="13373" y="7229"/>
                  </a:cubicBezTo>
                  <a:lnTo>
                    <a:pt x="13373" y="7229"/>
                  </a:lnTo>
                  <a:cubicBezTo>
                    <a:pt x="13091" y="7314"/>
                    <a:pt x="12806" y="7382"/>
                    <a:pt x="12517" y="7432"/>
                  </a:cubicBezTo>
                  <a:cubicBezTo>
                    <a:pt x="12471" y="7439"/>
                    <a:pt x="12428" y="7446"/>
                    <a:pt x="12378" y="7453"/>
                  </a:cubicBezTo>
                  <a:cubicBezTo>
                    <a:pt x="12321" y="7464"/>
                    <a:pt x="12264" y="7471"/>
                    <a:pt x="12204" y="7478"/>
                  </a:cubicBezTo>
                  <a:cubicBezTo>
                    <a:pt x="12200" y="7478"/>
                    <a:pt x="12196" y="7474"/>
                    <a:pt x="12189" y="7471"/>
                  </a:cubicBezTo>
                  <a:cubicBezTo>
                    <a:pt x="12150" y="7474"/>
                    <a:pt x="12115" y="7474"/>
                    <a:pt x="12075" y="7474"/>
                  </a:cubicBezTo>
                  <a:cubicBezTo>
                    <a:pt x="11815" y="7474"/>
                    <a:pt x="11562" y="7428"/>
                    <a:pt x="11401" y="7321"/>
                  </a:cubicBezTo>
                  <a:cubicBezTo>
                    <a:pt x="10068" y="6437"/>
                    <a:pt x="8716" y="5068"/>
                    <a:pt x="9793" y="3427"/>
                  </a:cubicBezTo>
                  <a:cubicBezTo>
                    <a:pt x="10563" y="2251"/>
                    <a:pt x="12136" y="1138"/>
                    <a:pt x="13551" y="1006"/>
                  </a:cubicBezTo>
                  <a:cubicBezTo>
                    <a:pt x="13797" y="982"/>
                    <a:pt x="14068" y="967"/>
                    <a:pt x="14350" y="967"/>
                  </a:cubicBezTo>
                  <a:cubicBezTo>
                    <a:pt x="15676" y="967"/>
                    <a:pt x="17274" y="1278"/>
                    <a:pt x="17916" y="2397"/>
                  </a:cubicBezTo>
                  <a:cubicBezTo>
                    <a:pt x="17987" y="2525"/>
                    <a:pt x="18051" y="2654"/>
                    <a:pt x="18101" y="2786"/>
                  </a:cubicBezTo>
                  <a:cubicBezTo>
                    <a:pt x="18084" y="2715"/>
                    <a:pt x="18058" y="2643"/>
                    <a:pt x="18037" y="2568"/>
                  </a:cubicBezTo>
                  <a:cubicBezTo>
                    <a:pt x="17434" y="756"/>
                    <a:pt x="15859" y="1"/>
                    <a:pt x="14164" y="1"/>
                  </a:cubicBezTo>
                  <a:close/>
                  <a:moveTo>
                    <a:pt x="18265" y="4390"/>
                  </a:moveTo>
                  <a:cubicBezTo>
                    <a:pt x="18122" y="5257"/>
                    <a:pt x="17630" y="6077"/>
                    <a:pt x="16942" y="6658"/>
                  </a:cubicBezTo>
                  <a:cubicBezTo>
                    <a:pt x="16803" y="6776"/>
                    <a:pt x="16582" y="6826"/>
                    <a:pt x="16340" y="6826"/>
                  </a:cubicBezTo>
                  <a:cubicBezTo>
                    <a:pt x="15833" y="6826"/>
                    <a:pt x="15242" y="6605"/>
                    <a:pt x="15127" y="6309"/>
                  </a:cubicBezTo>
                  <a:cubicBezTo>
                    <a:pt x="14956" y="6459"/>
                    <a:pt x="14767" y="6590"/>
                    <a:pt x="14571" y="6708"/>
                  </a:cubicBezTo>
                  <a:cubicBezTo>
                    <a:pt x="14660" y="6686"/>
                    <a:pt x="14742" y="6676"/>
                    <a:pt x="14821" y="6676"/>
                  </a:cubicBezTo>
                  <a:cubicBezTo>
                    <a:pt x="15551" y="6676"/>
                    <a:pt x="15844" y="7550"/>
                    <a:pt x="14945" y="8009"/>
                  </a:cubicBezTo>
                  <a:cubicBezTo>
                    <a:pt x="14906" y="8027"/>
                    <a:pt x="14870" y="8049"/>
                    <a:pt x="14832" y="8067"/>
                  </a:cubicBezTo>
                  <a:cubicBezTo>
                    <a:pt x="15723" y="8345"/>
                    <a:pt x="16560" y="8523"/>
                    <a:pt x="17424" y="8523"/>
                  </a:cubicBezTo>
                  <a:cubicBezTo>
                    <a:pt x="18073" y="8523"/>
                    <a:pt x="18732" y="8423"/>
                    <a:pt x="19442" y="8184"/>
                  </a:cubicBezTo>
                  <a:cubicBezTo>
                    <a:pt x="20943" y="7678"/>
                    <a:pt x="22287" y="6765"/>
                    <a:pt x="23603" y="5902"/>
                  </a:cubicBezTo>
                  <a:cubicBezTo>
                    <a:pt x="23810" y="5766"/>
                    <a:pt x="24006" y="5710"/>
                    <a:pt x="24177" y="5710"/>
                  </a:cubicBezTo>
                  <a:cubicBezTo>
                    <a:pt x="24434" y="5710"/>
                    <a:pt x="24641" y="5835"/>
                    <a:pt x="24762" y="6020"/>
                  </a:cubicBezTo>
                  <a:cubicBezTo>
                    <a:pt x="24922" y="5688"/>
                    <a:pt x="25086" y="5356"/>
                    <a:pt x="25251" y="5025"/>
                  </a:cubicBezTo>
                  <a:cubicBezTo>
                    <a:pt x="25254" y="5007"/>
                    <a:pt x="25261" y="4993"/>
                    <a:pt x="25272" y="4979"/>
                  </a:cubicBezTo>
                  <a:cubicBezTo>
                    <a:pt x="25272" y="4975"/>
                    <a:pt x="25276" y="4975"/>
                    <a:pt x="25276" y="4971"/>
                  </a:cubicBezTo>
                  <a:cubicBezTo>
                    <a:pt x="25297" y="4932"/>
                    <a:pt x="25315" y="4893"/>
                    <a:pt x="25336" y="4854"/>
                  </a:cubicBezTo>
                  <a:cubicBezTo>
                    <a:pt x="25343" y="4836"/>
                    <a:pt x="25358" y="4821"/>
                    <a:pt x="25379" y="4811"/>
                  </a:cubicBezTo>
                  <a:cubicBezTo>
                    <a:pt x="25383" y="4808"/>
                    <a:pt x="25383" y="4808"/>
                    <a:pt x="25383" y="4803"/>
                  </a:cubicBezTo>
                  <a:cubicBezTo>
                    <a:pt x="25264" y="4747"/>
                    <a:pt x="25144" y="4690"/>
                    <a:pt x="25026" y="4632"/>
                  </a:cubicBezTo>
                  <a:cubicBezTo>
                    <a:pt x="22576" y="6879"/>
                    <a:pt x="19410" y="8216"/>
                    <a:pt x="16068" y="8216"/>
                  </a:cubicBezTo>
                  <a:cubicBezTo>
                    <a:pt x="15918" y="8216"/>
                    <a:pt x="15765" y="8216"/>
                    <a:pt x="15612" y="8210"/>
                  </a:cubicBezTo>
                  <a:cubicBezTo>
                    <a:pt x="15523" y="8205"/>
                    <a:pt x="15434" y="8202"/>
                    <a:pt x="15345" y="8198"/>
                  </a:cubicBezTo>
                  <a:cubicBezTo>
                    <a:pt x="16881" y="7364"/>
                    <a:pt x="18105" y="6070"/>
                    <a:pt x="18265" y="4390"/>
                  </a:cubicBezTo>
                  <a:close/>
                  <a:moveTo>
                    <a:pt x="24644" y="7000"/>
                  </a:moveTo>
                  <a:cubicBezTo>
                    <a:pt x="24576" y="7079"/>
                    <a:pt x="24491" y="7153"/>
                    <a:pt x="24384" y="7221"/>
                  </a:cubicBezTo>
                  <a:cubicBezTo>
                    <a:pt x="23578" y="7749"/>
                    <a:pt x="22761" y="8277"/>
                    <a:pt x="21913" y="8737"/>
                  </a:cubicBezTo>
                  <a:cubicBezTo>
                    <a:pt x="22919" y="8309"/>
                    <a:pt x="23882" y="7774"/>
                    <a:pt x="24772" y="7143"/>
                  </a:cubicBezTo>
                  <a:cubicBezTo>
                    <a:pt x="24726" y="7097"/>
                    <a:pt x="24683" y="7046"/>
                    <a:pt x="24644" y="7000"/>
                  </a:cubicBezTo>
                  <a:close/>
                  <a:moveTo>
                    <a:pt x="12696" y="8916"/>
                  </a:moveTo>
                  <a:cubicBezTo>
                    <a:pt x="12125" y="9087"/>
                    <a:pt x="11547" y="9215"/>
                    <a:pt x="10970" y="9304"/>
                  </a:cubicBezTo>
                  <a:cubicBezTo>
                    <a:pt x="11219" y="9296"/>
                    <a:pt x="11468" y="9283"/>
                    <a:pt x="11718" y="9265"/>
                  </a:cubicBezTo>
                  <a:cubicBezTo>
                    <a:pt x="11733" y="9265"/>
                    <a:pt x="11747" y="9261"/>
                    <a:pt x="11761" y="9261"/>
                  </a:cubicBezTo>
                  <a:cubicBezTo>
                    <a:pt x="12346" y="9489"/>
                    <a:pt x="12963" y="9650"/>
                    <a:pt x="13565" y="9760"/>
                  </a:cubicBezTo>
                  <a:cubicBezTo>
                    <a:pt x="13976" y="9831"/>
                    <a:pt x="14389" y="9885"/>
                    <a:pt x="14799" y="9921"/>
                  </a:cubicBezTo>
                  <a:cubicBezTo>
                    <a:pt x="14250" y="9782"/>
                    <a:pt x="13693" y="9607"/>
                    <a:pt x="13116" y="9403"/>
                  </a:cubicBezTo>
                  <a:cubicBezTo>
                    <a:pt x="12821" y="9304"/>
                    <a:pt x="12696" y="9122"/>
                    <a:pt x="12696" y="891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134200" y="2744850"/>
              <a:ext cx="231375" cy="265325"/>
            </a:xfrm>
            <a:custGeom>
              <a:avLst/>
              <a:gdLst/>
              <a:ahLst/>
              <a:cxnLst/>
              <a:rect l="l" t="t" r="r" b="b"/>
              <a:pathLst>
                <a:path w="9255" h="10613" extrusionOk="0">
                  <a:moveTo>
                    <a:pt x="1556" y="0"/>
                  </a:moveTo>
                  <a:cubicBezTo>
                    <a:pt x="800" y="0"/>
                    <a:pt x="1" y="824"/>
                    <a:pt x="732" y="1366"/>
                  </a:cubicBezTo>
                  <a:cubicBezTo>
                    <a:pt x="928" y="1073"/>
                    <a:pt x="1812" y="521"/>
                    <a:pt x="2240" y="521"/>
                  </a:cubicBezTo>
                  <a:cubicBezTo>
                    <a:pt x="2304" y="521"/>
                    <a:pt x="2358" y="535"/>
                    <a:pt x="2401" y="560"/>
                  </a:cubicBezTo>
                  <a:cubicBezTo>
                    <a:pt x="4187" y="1801"/>
                    <a:pt x="6070" y="2874"/>
                    <a:pt x="8049" y="3784"/>
                  </a:cubicBezTo>
                  <a:cubicBezTo>
                    <a:pt x="8099" y="3805"/>
                    <a:pt x="8042" y="3898"/>
                    <a:pt x="7917" y="4015"/>
                  </a:cubicBezTo>
                  <a:cubicBezTo>
                    <a:pt x="7985" y="4097"/>
                    <a:pt x="8028" y="4207"/>
                    <a:pt x="7967" y="4304"/>
                  </a:cubicBezTo>
                  <a:cubicBezTo>
                    <a:pt x="7864" y="4464"/>
                    <a:pt x="7760" y="4622"/>
                    <a:pt x="7660" y="4782"/>
                  </a:cubicBezTo>
                  <a:cubicBezTo>
                    <a:pt x="7557" y="4939"/>
                    <a:pt x="7414" y="5025"/>
                    <a:pt x="7250" y="5092"/>
                  </a:cubicBezTo>
                  <a:cubicBezTo>
                    <a:pt x="7218" y="5135"/>
                    <a:pt x="7179" y="5178"/>
                    <a:pt x="7140" y="5221"/>
                  </a:cubicBezTo>
                  <a:cubicBezTo>
                    <a:pt x="7322" y="5420"/>
                    <a:pt x="7429" y="5624"/>
                    <a:pt x="7357" y="5766"/>
                  </a:cubicBezTo>
                  <a:cubicBezTo>
                    <a:pt x="7079" y="6330"/>
                    <a:pt x="6801" y="6893"/>
                    <a:pt x="6522" y="7456"/>
                  </a:cubicBezTo>
                  <a:cubicBezTo>
                    <a:pt x="6505" y="7495"/>
                    <a:pt x="6462" y="7513"/>
                    <a:pt x="6402" y="7513"/>
                  </a:cubicBezTo>
                  <a:cubicBezTo>
                    <a:pt x="6184" y="7513"/>
                    <a:pt x="5739" y="7274"/>
                    <a:pt x="5396" y="6985"/>
                  </a:cubicBezTo>
                  <a:cubicBezTo>
                    <a:pt x="5097" y="7902"/>
                    <a:pt x="4886" y="8850"/>
                    <a:pt x="4768" y="9831"/>
                  </a:cubicBezTo>
                  <a:cubicBezTo>
                    <a:pt x="4707" y="10362"/>
                    <a:pt x="5164" y="10612"/>
                    <a:pt x="5653" y="10612"/>
                  </a:cubicBezTo>
                  <a:cubicBezTo>
                    <a:pt x="6152" y="10612"/>
                    <a:pt x="6683" y="10355"/>
                    <a:pt x="6740" y="9874"/>
                  </a:cubicBezTo>
                  <a:cubicBezTo>
                    <a:pt x="7001" y="7678"/>
                    <a:pt x="7742" y="5691"/>
                    <a:pt x="8973" y="3855"/>
                  </a:cubicBezTo>
                  <a:cubicBezTo>
                    <a:pt x="9254" y="3430"/>
                    <a:pt x="8805" y="3006"/>
                    <a:pt x="8430" y="2907"/>
                  </a:cubicBezTo>
                  <a:cubicBezTo>
                    <a:pt x="6155" y="2282"/>
                    <a:pt x="4034" y="1348"/>
                    <a:pt x="2019" y="125"/>
                  </a:cubicBezTo>
                  <a:cubicBezTo>
                    <a:pt x="1876" y="35"/>
                    <a:pt x="1720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2575" y="2872150"/>
              <a:ext cx="4475" cy="3225"/>
            </a:xfrm>
            <a:custGeom>
              <a:avLst/>
              <a:gdLst/>
              <a:ahLst/>
              <a:cxnLst/>
              <a:rect l="l" t="t" r="r" b="b"/>
              <a:pathLst>
                <a:path w="179" h="129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69" y="4"/>
                    <a:pt x="158" y="7"/>
                    <a:pt x="151" y="11"/>
                  </a:cubicBezTo>
                  <a:cubicBezTo>
                    <a:pt x="101" y="32"/>
                    <a:pt x="51" y="46"/>
                    <a:pt x="1" y="61"/>
                  </a:cubicBezTo>
                  <a:lnTo>
                    <a:pt x="69" y="129"/>
                  </a:lnTo>
                  <a:cubicBezTo>
                    <a:pt x="108" y="86"/>
                    <a:pt x="147" y="43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604975" y="2878900"/>
              <a:ext cx="346175" cy="94175"/>
            </a:xfrm>
            <a:custGeom>
              <a:avLst/>
              <a:gdLst/>
              <a:ahLst/>
              <a:cxnLst/>
              <a:rect l="l" t="t" r="r" b="b"/>
              <a:pathLst>
                <a:path w="13847" h="3767" extrusionOk="0">
                  <a:moveTo>
                    <a:pt x="13847" y="1028"/>
                  </a:moveTo>
                  <a:lnTo>
                    <a:pt x="13847" y="1028"/>
                  </a:lnTo>
                  <a:cubicBezTo>
                    <a:pt x="13751" y="1049"/>
                    <a:pt x="13651" y="1088"/>
                    <a:pt x="13544" y="1142"/>
                  </a:cubicBezTo>
                  <a:cubicBezTo>
                    <a:pt x="13248" y="1295"/>
                    <a:pt x="12948" y="1427"/>
                    <a:pt x="12649" y="1549"/>
                  </a:cubicBezTo>
                  <a:cubicBezTo>
                    <a:pt x="13070" y="1420"/>
                    <a:pt x="13480" y="1249"/>
                    <a:pt x="13847" y="1028"/>
                  </a:cubicBezTo>
                  <a:close/>
                  <a:moveTo>
                    <a:pt x="26" y="1"/>
                  </a:moveTo>
                  <a:lnTo>
                    <a:pt x="26" y="1"/>
                  </a:lnTo>
                  <a:cubicBezTo>
                    <a:pt x="1" y="172"/>
                    <a:pt x="51" y="340"/>
                    <a:pt x="208" y="489"/>
                  </a:cubicBezTo>
                  <a:cubicBezTo>
                    <a:pt x="2504" y="2686"/>
                    <a:pt x="5407" y="3766"/>
                    <a:pt x="8370" y="3766"/>
                  </a:cubicBezTo>
                  <a:cubicBezTo>
                    <a:pt x="8994" y="3766"/>
                    <a:pt x="9622" y="3720"/>
                    <a:pt x="10246" y="3624"/>
                  </a:cubicBezTo>
                  <a:lnTo>
                    <a:pt x="10246" y="3624"/>
                  </a:lnTo>
                  <a:cubicBezTo>
                    <a:pt x="10068" y="3627"/>
                    <a:pt x="9889" y="3631"/>
                    <a:pt x="9711" y="3631"/>
                  </a:cubicBezTo>
                  <a:cubicBezTo>
                    <a:pt x="6177" y="3631"/>
                    <a:pt x="2519" y="256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604350" y="2855275"/>
              <a:ext cx="377400" cy="114400"/>
            </a:xfrm>
            <a:custGeom>
              <a:avLst/>
              <a:gdLst/>
              <a:ahLst/>
              <a:cxnLst/>
              <a:rect l="l" t="t" r="r" b="b"/>
              <a:pathLst>
                <a:path w="15096" h="4576" extrusionOk="0">
                  <a:moveTo>
                    <a:pt x="1231" y="1"/>
                  </a:moveTo>
                  <a:cubicBezTo>
                    <a:pt x="711" y="1"/>
                    <a:pt x="69" y="472"/>
                    <a:pt x="1" y="946"/>
                  </a:cubicBezTo>
                  <a:cubicBezTo>
                    <a:pt x="2494" y="3506"/>
                    <a:pt x="6152" y="4576"/>
                    <a:pt x="9686" y="4576"/>
                  </a:cubicBezTo>
                  <a:cubicBezTo>
                    <a:pt x="9864" y="4576"/>
                    <a:pt x="10043" y="4572"/>
                    <a:pt x="10221" y="4569"/>
                  </a:cubicBezTo>
                  <a:cubicBezTo>
                    <a:pt x="10798" y="4480"/>
                    <a:pt x="11376" y="4352"/>
                    <a:pt x="11947" y="4181"/>
                  </a:cubicBezTo>
                  <a:cubicBezTo>
                    <a:pt x="11935" y="3695"/>
                    <a:pt x="12588" y="3082"/>
                    <a:pt x="13194" y="3082"/>
                  </a:cubicBezTo>
                  <a:cubicBezTo>
                    <a:pt x="13283" y="3082"/>
                    <a:pt x="13372" y="3096"/>
                    <a:pt x="13458" y="3124"/>
                  </a:cubicBezTo>
                  <a:cubicBezTo>
                    <a:pt x="13668" y="3196"/>
                    <a:pt x="13879" y="3267"/>
                    <a:pt x="14083" y="3332"/>
                  </a:cubicBezTo>
                  <a:cubicBezTo>
                    <a:pt x="14121" y="3314"/>
                    <a:pt x="14157" y="3292"/>
                    <a:pt x="14196" y="3274"/>
                  </a:cubicBezTo>
                  <a:cubicBezTo>
                    <a:pt x="15095" y="2815"/>
                    <a:pt x="14802" y="1941"/>
                    <a:pt x="14072" y="1941"/>
                  </a:cubicBezTo>
                  <a:cubicBezTo>
                    <a:pt x="13993" y="1941"/>
                    <a:pt x="13911" y="1951"/>
                    <a:pt x="13822" y="1973"/>
                  </a:cubicBezTo>
                  <a:cubicBezTo>
                    <a:pt x="13455" y="2194"/>
                    <a:pt x="13045" y="2365"/>
                    <a:pt x="12624" y="2494"/>
                  </a:cubicBezTo>
                  <a:cubicBezTo>
                    <a:pt x="11433" y="2964"/>
                    <a:pt x="10203" y="3189"/>
                    <a:pt x="8986" y="3189"/>
                  </a:cubicBezTo>
                  <a:cubicBezTo>
                    <a:pt x="6323" y="3189"/>
                    <a:pt x="3713" y="2112"/>
                    <a:pt x="1677" y="165"/>
                  </a:cubicBezTo>
                  <a:cubicBezTo>
                    <a:pt x="1556" y="51"/>
                    <a:pt x="1403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382175" y="2780400"/>
              <a:ext cx="217875" cy="143275"/>
            </a:xfrm>
            <a:custGeom>
              <a:avLst/>
              <a:gdLst/>
              <a:ahLst/>
              <a:cxnLst/>
              <a:rect l="l" t="t" r="r" b="b"/>
              <a:pathLst>
                <a:path w="8715" h="5731" extrusionOk="0">
                  <a:moveTo>
                    <a:pt x="8465" y="1046"/>
                  </a:moveTo>
                  <a:lnTo>
                    <a:pt x="8465" y="1046"/>
                  </a:lnTo>
                  <a:cubicBezTo>
                    <a:pt x="8629" y="1613"/>
                    <a:pt x="8675" y="2148"/>
                    <a:pt x="8629" y="2650"/>
                  </a:cubicBezTo>
                  <a:cubicBezTo>
                    <a:pt x="8715" y="2119"/>
                    <a:pt x="8672" y="1570"/>
                    <a:pt x="8465" y="1046"/>
                  </a:cubicBezTo>
                  <a:close/>
                  <a:moveTo>
                    <a:pt x="6501" y="2974"/>
                  </a:moveTo>
                  <a:cubicBezTo>
                    <a:pt x="6333" y="3424"/>
                    <a:pt x="6040" y="3827"/>
                    <a:pt x="5648" y="4155"/>
                  </a:cubicBezTo>
                  <a:cubicBezTo>
                    <a:pt x="5477" y="4301"/>
                    <a:pt x="5441" y="4440"/>
                    <a:pt x="5491" y="4569"/>
                  </a:cubicBezTo>
                  <a:cubicBezTo>
                    <a:pt x="5966" y="4162"/>
                    <a:pt x="6325" y="3638"/>
                    <a:pt x="6501" y="2974"/>
                  </a:cubicBezTo>
                  <a:close/>
                  <a:moveTo>
                    <a:pt x="4172" y="1"/>
                  </a:moveTo>
                  <a:cubicBezTo>
                    <a:pt x="3908" y="1"/>
                    <a:pt x="3634" y="33"/>
                    <a:pt x="3359" y="104"/>
                  </a:cubicBezTo>
                  <a:cubicBezTo>
                    <a:pt x="1391" y="607"/>
                    <a:pt x="0" y="2932"/>
                    <a:pt x="1348" y="4732"/>
                  </a:cubicBezTo>
                  <a:cubicBezTo>
                    <a:pt x="1672" y="5160"/>
                    <a:pt x="2086" y="5485"/>
                    <a:pt x="2553" y="5731"/>
                  </a:cubicBezTo>
                  <a:cubicBezTo>
                    <a:pt x="2617" y="5728"/>
                    <a:pt x="2681" y="5724"/>
                    <a:pt x="2742" y="5713"/>
                  </a:cubicBezTo>
                  <a:cubicBezTo>
                    <a:pt x="2788" y="5706"/>
                    <a:pt x="2835" y="5699"/>
                    <a:pt x="2881" y="5692"/>
                  </a:cubicBezTo>
                  <a:cubicBezTo>
                    <a:pt x="3427" y="5581"/>
                    <a:pt x="3815" y="5282"/>
                    <a:pt x="3256" y="4908"/>
                  </a:cubicBezTo>
                  <a:cubicBezTo>
                    <a:pt x="2449" y="4373"/>
                    <a:pt x="1391" y="3616"/>
                    <a:pt x="1862" y="2497"/>
                  </a:cubicBezTo>
                  <a:cubicBezTo>
                    <a:pt x="2153" y="1798"/>
                    <a:pt x="3163" y="1003"/>
                    <a:pt x="3822" y="675"/>
                  </a:cubicBezTo>
                  <a:cubicBezTo>
                    <a:pt x="4161" y="511"/>
                    <a:pt x="4554" y="422"/>
                    <a:pt x="4939" y="422"/>
                  </a:cubicBezTo>
                  <a:cubicBezTo>
                    <a:pt x="5324" y="422"/>
                    <a:pt x="5698" y="511"/>
                    <a:pt x="6001" y="700"/>
                  </a:cubicBezTo>
                  <a:cubicBezTo>
                    <a:pt x="5552" y="247"/>
                    <a:pt x="4892" y="1"/>
                    <a:pt x="41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405175" y="2761075"/>
              <a:ext cx="239900" cy="162700"/>
            </a:xfrm>
            <a:custGeom>
              <a:avLst/>
              <a:gdLst/>
              <a:ahLst/>
              <a:cxnLst/>
              <a:rect l="l" t="t" r="r" b="b"/>
              <a:pathLst>
                <a:path w="9596" h="6508" extrusionOk="0">
                  <a:moveTo>
                    <a:pt x="3801" y="6465"/>
                  </a:moveTo>
                  <a:cubicBezTo>
                    <a:pt x="3754" y="6472"/>
                    <a:pt x="3708" y="6479"/>
                    <a:pt x="3662" y="6486"/>
                  </a:cubicBezTo>
                  <a:cubicBezTo>
                    <a:pt x="3712" y="6479"/>
                    <a:pt x="3754" y="6472"/>
                    <a:pt x="3801" y="6465"/>
                  </a:cubicBezTo>
                  <a:close/>
                  <a:moveTo>
                    <a:pt x="5634" y="0"/>
                  </a:moveTo>
                  <a:cubicBezTo>
                    <a:pt x="5352" y="0"/>
                    <a:pt x="5081" y="15"/>
                    <a:pt x="4835" y="39"/>
                  </a:cubicBezTo>
                  <a:cubicBezTo>
                    <a:pt x="3420" y="171"/>
                    <a:pt x="1847" y="1284"/>
                    <a:pt x="1077" y="2460"/>
                  </a:cubicBezTo>
                  <a:cubicBezTo>
                    <a:pt x="0" y="4101"/>
                    <a:pt x="1352" y="5470"/>
                    <a:pt x="2685" y="6354"/>
                  </a:cubicBezTo>
                  <a:cubicBezTo>
                    <a:pt x="2846" y="6461"/>
                    <a:pt x="3099" y="6507"/>
                    <a:pt x="3359" y="6507"/>
                  </a:cubicBezTo>
                  <a:cubicBezTo>
                    <a:pt x="3399" y="6507"/>
                    <a:pt x="3434" y="6507"/>
                    <a:pt x="3473" y="6504"/>
                  </a:cubicBezTo>
                  <a:cubicBezTo>
                    <a:pt x="3006" y="6258"/>
                    <a:pt x="2592" y="5933"/>
                    <a:pt x="2268" y="5505"/>
                  </a:cubicBezTo>
                  <a:cubicBezTo>
                    <a:pt x="920" y="3705"/>
                    <a:pt x="2311" y="1380"/>
                    <a:pt x="4279" y="877"/>
                  </a:cubicBezTo>
                  <a:cubicBezTo>
                    <a:pt x="4554" y="806"/>
                    <a:pt x="4828" y="774"/>
                    <a:pt x="5092" y="774"/>
                  </a:cubicBezTo>
                  <a:cubicBezTo>
                    <a:pt x="5812" y="774"/>
                    <a:pt x="6472" y="1020"/>
                    <a:pt x="6921" y="1473"/>
                  </a:cubicBezTo>
                  <a:cubicBezTo>
                    <a:pt x="7260" y="1683"/>
                    <a:pt x="7502" y="2018"/>
                    <a:pt x="7563" y="2496"/>
                  </a:cubicBezTo>
                  <a:cubicBezTo>
                    <a:pt x="7617" y="2938"/>
                    <a:pt x="7566" y="3359"/>
                    <a:pt x="7421" y="3747"/>
                  </a:cubicBezTo>
                  <a:cubicBezTo>
                    <a:pt x="7245" y="4411"/>
                    <a:pt x="6886" y="4935"/>
                    <a:pt x="6411" y="5342"/>
                  </a:cubicBezTo>
                  <a:cubicBezTo>
                    <a:pt x="6526" y="5638"/>
                    <a:pt x="7117" y="5859"/>
                    <a:pt x="7624" y="5859"/>
                  </a:cubicBezTo>
                  <a:cubicBezTo>
                    <a:pt x="7866" y="5859"/>
                    <a:pt x="8087" y="5809"/>
                    <a:pt x="8226" y="5691"/>
                  </a:cubicBezTo>
                  <a:cubicBezTo>
                    <a:pt x="8914" y="5110"/>
                    <a:pt x="9406" y="4290"/>
                    <a:pt x="9549" y="3423"/>
                  </a:cubicBezTo>
                  <a:cubicBezTo>
                    <a:pt x="9595" y="2921"/>
                    <a:pt x="9549" y="2386"/>
                    <a:pt x="9385" y="1819"/>
                  </a:cubicBezTo>
                  <a:cubicBezTo>
                    <a:pt x="9335" y="1687"/>
                    <a:pt x="9271" y="1558"/>
                    <a:pt x="9200" y="1430"/>
                  </a:cubicBezTo>
                  <a:cubicBezTo>
                    <a:pt x="8558" y="311"/>
                    <a:pt x="6960" y="0"/>
                    <a:pt x="56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53100" y="2955300"/>
              <a:ext cx="177875" cy="36925"/>
            </a:xfrm>
            <a:custGeom>
              <a:avLst/>
              <a:gdLst/>
              <a:ahLst/>
              <a:cxnLst/>
              <a:rect l="l" t="t" r="r" b="b"/>
              <a:pathLst>
                <a:path w="7115" h="1477" extrusionOk="0">
                  <a:moveTo>
                    <a:pt x="7114" y="1"/>
                  </a:moveTo>
                  <a:lnTo>
                    <a:pt x="7114" y="1"/>
                  </a:lnTo>
                  <a:cubicBezTo>
                    <a:pt x="5245" y="800"/>
                    <a:pt x="3224" y="1235"/>
                    <a:pt x="1191" y="1235"/>
                  </a:cubicBezTo>
                  <a:cubicBezTo>
                    <a:pt x="795" y="1235"/>
                    <a:pt x="400" y="1217"/>
                    <a:pt x="0" y="1185"/>
                  </a:cubicBezTo>
                  <a:lnTo>
                    <a:pt x="0" y="1185"/>
                  </a:lnTo>
                  <a:cubicBezTo>
                    <a:pt x="731" y="1367"/>
                    <a:pt x="1452" y="1477"/>
                    <a:pt x="2200" y="1477"/>
                  </a:cubicBezTo>
                  <a:cubicBezTo>
                    <a:pt x="2767" y="1477"/>
                    <a:pt x="3352" y="1413"/>
                    <a:pt x="3965" y="1266"/>
                  </a:cubicBezTo>
                  <a:cubicBezTo>
                    <a:pt x="5082" y="1003"/>
                    <a:pt x="6119" y="547"/>
                    <a:pt x="711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305700" y="2879625"/>
              <a:ext cx="301700" cy="106550"/>
            </a:xfrm>
            <a:custGeom>
              <a:avLst/>
              <a:gdLst/>
              <a:ahLst/>
              <a:cxnLst/>
              <a:rect l="l" t="t" r="r" b="b"/>
              <a:pathLst>
                <a:path w="12068" h="4262" extrusionOk="0">
                  <a:moveTo>
                    <a:pt x="11482" y="1"/>
                  </a:moveTo>
                  <a:cubicBezTo>
                    <a:pt x="11311" y="1"/>
                    <a:pt x="11115" y="57"/>
                    <a:pt x="10908" y="193"/>
                  </a:cubicBezTo>
                  <a:cubicBezTo>
                    <a:pt x="9592" y="1056"/>
                    <a:pt x="8248" y="1969"/>
                    <a:pt x="6747" y="2475"/>
                  </a:cubicBezTo>
                  <a:cubicBezTo>
                    <a:pt x="6037" y="2714"/>
                    <a:pt x="5378" y="2814"/>
                    <a:pt x="4729" y="2814"/>
                  </a:cubicBezTo>
                  <a:cubicBezTo>
                    <a:pt x="3865" y="2814"/>
                    <a:pt x="3028" y="2636"/>
                    <a:pt x="2137" y="2358"/>
                  </a:cubicBezTo>
                  <a:cubicBezTo>
                    <a:pt x="1441" y="2707"/>
                    <a:pt x="725" y="2988"/>
                    <a:pt x="1" y="3207"/>
                  </a:cubicBezTo>
                  <a:cubicBezTo>
                    <a:pt x="1" y="3413"/>
                    <a:pt x="126" y="3595"/>
                    <a:pt x="421" y="3694"/>
                  </a:cubicBezTo>
                  <a:cubicBezTo>
                    <a:pt x="998" y="3898"/>
                    <a:pt x="1555" y="4073"/>
                    <a:pt x="2104" y="4212"/>
                  </a:cubicBezTo>
                  <a:cubicBezTo>
                    <a:pt x="2504" y="4244"/>
                    <a:pt x="2899" y="4262"/>
                    <a:pt x="3295" y="4262"/>
                  </a:cubicBezTo>
                  <a:cubicBezTo>
                    <a:pt x="5328" y="4262"/>
                    <a:pt x="7349" y="3827"/>
                    <a:pt x="9218" y="3028"/>
                  </a:cubicBezTo>
                  <a:cubicBezTo>
                    <a:pt x="10066" y="2568"/>
                    <a:pt x="10883" y="2040"/>
                    <a:pt x="11689" y="1512"/>
                  </a:cubicBezTo>
                  <a:cubicBezTo>
                    <a:pt x="11796" y="1444"/>
                    <a:pt x="11881" y="1370"/>
                    <a:pt x="11949" y="1291"/>
                  </a:cubicBezTo>
                  <a:cubicBezTo>
                    <a:pt x="11814" y="1120"/>
                    <a:pt x="11746" y="956"/>
                    <a:pt x="11807" y="835"/>
                  </a:cubicBezTo>
                  <a:cubicBezTo>
                    <a:pt x="11893" y="661"/>
                    <a:pt x="11982" y="485"/>
                    <a:pt x="12067" y="311"/>
                  </a:cubicBezTo>
                  <a:cubicBezTo>
                    <a:pt x="11946" y="126"/>
                    <a:pt x="11739" y="1"/>
                    <a:pt x="114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305975" y="2932300"/>
              <a:ext cx="53700" cy="27500"/>
            </a:xfrm>
            <a:custGeom>
              <a:avLst/>
              <a:gdLst/>
              <a:ahLst/>
              <a:cxnLst/>
              <a:rect l="l" t="t" r="r" b="b"/>
              <a:pathLst>
                <a:path w="2148" h="1100" extrusionOk="0">
                  <a:moveTo>
                    <a:pt x="1259" y="1"/>
                  </a:moveTo>
                  <a:cubicBezTo>
                    <a:pt x="653" y="1"/>
                    <a:pt x="0" y="614"/>
                    <a:pt x="12" y="1100"/>
                  </a:cubicBezTo>
                  <a:cubicBezTo>
                    <a:pt x="736" y="881"/>
                    <a:pt x="1452" y="600"/>
                    <a:pt x="2148" y="251"/>
                  </a:cubicBezTo>
                  <a:cubicBezTo>
                    <a:pt x="1944" y="186"/>
                    <a:pt x="1733" y="115"/>
                    <a:pt x="1523" y="43"/>
                  </a:cubicBezTo>
                  <a:cubicBezTo>
                    <a:pt x="1437" y="15"/>
                    <a:pt x="1348" y="1"/>
                    <a:pt x="12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117250" y="2779000"/>
              <a:ext cx="132575" cy="73725"/>
            </a:xfrm>
            <a:custGeom>
              <a:avLst/>
              <a:gdLst/>
              <a:ahLst/>
              <a:cxnLst/>
              <a:rect l="l" t="t" r="r" b="b"/>
              <a:pathLst>
                <a:path w="5303" h="2949" extrusionOk="0">
                  <a:moveTo>
                    <a:pt x="54" y="0"/>
                  </a:moveTo>
                  <a:cubicBezTo>
                    <a:pt x="7" y="71"/>
                    <a:pt x="0" y="124"/>
                    <a:pt x="43" y="153"/>
                  </a:cubicBezTo>
                  <a:cubicBezTo>
                    <a:pt x="1559" y="1205"/>
                    <a:pt x="3142" y="2135"/>
                    <a:pt x="4793" y="2948"/>
                  </a:cubicBezTo>
                  <a:cubicBezTo>
                    <a:pt x="4918" y="2831"/>
                    <a:pt x="5043" y="2713"/>
                    <a:pt x="5168" y="2592"/>
                  </a:cubicBezTo>
                  <a:cubicBezTo>
                    <a:pt x="5210" y="2550"/>
                    <a:pt x="5257" y="2510"/>
                    <a:pt x="5303" y="2478"/>
                  </a:cubicBezTo>
                  <a:cubicBezTo>
                    <a:pt x="3502" y="1861"/>
                    <a:pt x="1787" y="1062"/>
                    <a:pt x="147" y="64"/>
                  </a:cubicBezTo>
                  <a:cubicBezTo>
                    <a:pt x="114" y="43"/>
                    <a:pt x="83" y="22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2550" y="2840925"/>
              <a:ext cx="20275" cy="16075"/>
            </a:xfrm>
            <a:custGeom>
              <a:avLst/>
              <a:gdLst/>
              <a:ahLst/>
              <a:cxnLst/>
              <a:rect l="l" t="t" r="r" b="b"/>
              <a:pathLst>
                <a:path w="811" h="643" extrusionOk="0">
                  <a:moveTo>
                    <a:pt x="511" y="1"/>
                  </a:moveTo>
                  <a:cubicBezTo>
                    <a:pt x="465" y="33"/>
                    <a:pt x="418" y="73"/>
                    <a:pt x="376" y="115"/>
                  </a:cubicBezTo>
                  <a:cubicBezTo>
                    <a:pt x="251" y="236"/>
                    <a:pt x="126" y="354"/>
                    <a:pt x="1" y="471"/>
                  </a:cubicBezTo>
                  <a:cubicBezTo>
                    <a:pt x="119" y="529"/>
                    <a:pt x="239" y="586"/>
                    <a:pt x="358" y="642"/>
                  </a:cubicBezTo>
                  <a:cubicBezTo>
                    <a:pt x="425" y="543"/>
                    <a:pt x="489" y="440"/>
                    <a:pt x="554" y="340"/>
                  </a:cubicBezTo>
                  <a:cubicBezTo>
                    <a:pt x="621" y="233"/>
                    <a:pt x="710" y="162"/>
                    <a:pt x="810" y="104"/>
                  </a:cubicBezTo>
                  <a:cubicBezTo>
                    <a:pt x="710" y="69"/>
                    <a:pt x="611" y="37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-115900" y="2757850"/>
              <a:ext cx="184175" cy="87375"/>
            </a:xfrm>
            <a:custGeom>
              <a:avLst/>
              <a:gdLst/>
              <a:ahLst/>
              <a:cxnLst/>
              <a:rect l="l" t="t" r="r" b="b"/>
              <a:pathLst>
                <a:path w="7367" h="3495" extrusionOk="0">
                  <a:moveTo>
                    <a:pt x="1508" y="1"/>
                  </a:moveTo>
                  <a:cubicBezTo>
                    <a:pt x="1080" y="1"/>
                    <a:pt x="196" y="553"/>
                    <a:pt x="0" y="846"/>
                  </a:cubicBezTo>
                  <a:cubicBezTo>
                    <a:pt x="29" y="868"/>
                    <a:pt x="60" y="889"/>
                    <a:pt x="93" y="910"/>
                  </a:cubicBezTo>
                  <a:cubicBezTo>
                    <a:pt x="1733" y="1908"/>
                    <a:pt x="3448" y="2707"/>
                    <a:pt x="5249" y="3324"/>
                  </a:cubicBezTo>
                  <a:cubicBezTo>
                    <a:pt x="5409" y="3213"/>
                    <a:pt x="5580" y="3164"/>
                    <a:pt x="5751" y="3164"/>
                  </a:cubicBezTo>
                  <a:cubicBezTo>
                    <a:pt x="5884" y="3164"/>
                    <a:pt x="6012" y="3192"/>
                    <a:pt x="6129" y="3246"/>
                  </a:cubicBezTo>
                  <a:cubicBezTo>
                    <a:pt x="6208" y="3238"/>
                    <a:pt x="6290" y="3235"/>
                    <a:pt x="6368" y="3235"/>
                  </a:cubicBezTo>
                  <a:cubicBezTo>
                    <a:pt x="6411" y="3235"/>
                    <a:pt x="6454" y="3235"/>
                    <a:pt x="6497" y="3238"/>
                  </a:cubicBezTo>
                  <a:cubicBezTo>
                    <a:pt x="6686" y="3246"/>
                    <a:pt x="6949" y="3299"/>
                    <a:pt x="7107" y="3417"/>
                  </a:cubicBezTo>
                  <a:cubicBezTo>
                    <a:pt x="7135" y="3438"/>
                    <a:pt x="7163" y="3463"/>
                    <a:pt x="7185" y="3495"/>
                  </a:cubicBezTo>
                  <a:cubicBezTo>
                    <a:pt x="7310" y="3378"/>
                    <a:pt x="7367" y="3285"/>
                    <a:pt x="7317" y="3264"/>
                  </a:cubicBezTo>
                  <a:cubicBezTo>
                    <a:pt x="5338" y="2354"/>
                    <a:pt x="3455" y="1281"/>
                    <a:pt x="1669" y="40"/>
                  </a:cubicBezTo>
                  <a:cubicBezTo>
                    <a:pt x="1626" y="15"/>
                    <a:pt x="1572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15300" y="2836925"/>
              <a:ext cx="22050" cy="6625"/>
            </a:xfrm>
            <a:custGeom>
              <a:avLst/>
              <a:gdLst/>
              <a:ahLst/>
              <a:cxnLst/>
              <a:rect l="l" t="t" r="r" b="b"/>
              <a:pathLst>
                <a:path w="882" h="265" extrusionOk="0">
                  <a:moveTo>
                    <a:pt x="503" y="1"/>
                  </a:moveTo>
                  <a:cubicBezTo>
                    <a:pt x="332" y="1"/>
                    <a:pt x="161" y="50"/>
                    <a:pt x="1" y="161"/>
                  </a:cubicBezTo>
                  <a:cubicBezTo>
                    <a:pt x="101" y="197"/>
                    <a:pt x="200" y="229"/>
                    <a:pt x="300" y="264"/>
                  </a:cubicBezTo>
                  <a:cubicBezTo>
                    <a:pt x="358" y="229"/>
                    <a:pt x="418" y="203"/>
                    <a:pt x="482" y="175"/>
                  </a:cubicBezTo>
                  <a:cubicBezTo>
                    <a:pt x="607" y="126"/>
                    <a:pt x="743" y="96"/>
                    <a:pt x="881" y="83"/>
                  </a:cubicBezTo>
                  <a:cubicBezTo>
                    <a:pt x="764" y="29"/>
                    <a:pt x="636" y="1"/>
                    <a:pt x="5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8175" y="2856975"/>
              <a:ext cx="3500" cy="5575"/>
            </a:xfrm>
            <a:custGeom>
              <a:avLst/>
              <a:gdLst/>
              <a:ahLst/>
              <a:cxnLst/>
              <a:rect l="l" t="t" r="r" b="b"/>
              <a:pathLst>
                <a:path w="140" h="223" extrusionOk="0">
                  <a:moveTo>
                    <a:pt x="133" y="0"/>
                  </a:moveTo>
                  <a:cubicBezTo>
                    <a:pt x="133" y="5"/>
                    <a:pt x="133" y="5"/>
                    <a:pt x="129" y="8"/>
                  </a:cubicBezTo>
                  <a:cubicBezTo>
                    <a:pt x="133" y="8"/>
                    <a:pt x="136" y="5"/>
                    <a:pt x="139" y="5"/>
                  </a:cubicBezTo>
                  <a:cubicBezTo>
                    <a:pt x="136" y="5"/>
                    <a:pt x="136" y="0"/>
                    <a:pt x="133" y="0"/>
                  </a:cubicBezTo>
                  <a:close/>
                  <a:moveTo>
                    <a:pt x="26" y="168"/>
                  </a:moveTo>
                  <a:lnTo>
                    <a:pt x="26" y="168"/>
                  </a:lnTo>
                  <a:cubicBezTo>
                    <a:pt x="25" y="169"/>
                    <a:pt x="25" y="170"/>
                    <a:pt x="24" y="171"/>
                  </a:cubicBezTo>
                  <a:lnTo>
                    <a:pt x="24" y="171"/>
                  </a:lnTo>
                  <a:cubicBezTo>
                    <a:pt x="25" y="171"/>
                    <a:pt x="26" y="170"/>
                    <a:pt x="26" y="168"/>
                  </a:cubicBezTo>
                  <a:close/>
                  <a:moveTo>
                    <a:pt x="24" y="171"/>
                  </a:moveTo>
                  <a:cubicBezTo>
                    <a:pt x="23" y="172"/>
                    <a:pt x="22" y="173"/>
                    <a:pt x="22" y="176"/>
                  </a:cubicBezTo>
                  <a:lnTo>
                    <a:pt x="22" y="176"/>
                  </a:lnTo>
                  <a:cubicBezTo>
                    <a:pt x="23" y="174"/>
                    <a:pt x="24" y="173"/>
                    <a:pt x="24" y="171"/>
                  </a:cubicBezTo>
                  <a:close/>
                  <a:moveTo>
                    <a:pt x="22" y="176"/>
                  </a:move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lnTo>
                    <a:pt x="22" y="176"/>
                  </a:ln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lose/>
                  <a:moveTo>
                    <a:pt x="22" y="176"/>
                  </a:moveTo>
                  <a:cubicBezTo>
                    <a:pt x="11" y="190"/>
                    <a:pt x="4" y="204"/>
                    <a:pt x="1" y="222"/>
                  </a:cubicBezTo>
                  <a:cubicBezTo>
                    <a:pt x="7" y="207"/>
                    <a:pt x="15" y="191"/>
                    <a:pt x="22" y="17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47025" y="2845200"/>
              <a:ext cx="19475" cy="26975"/>
            </a:xfrm>
            <a:custGeom>
              <a:avLst/>
              <a:gdLst/>
              <a:ahLst/>
              <a:cxnLst/>
              <a:rect l="l" t="t" r="r" b="b"/>
              <a:pathLst>
                <a:path w="779" h="1079" extrusionOk="0">
                  <a:moveTo>
                    <a:pt x="668" y="1"/>
                  </a:moveTo>
                  <a:cubicBezTo>
                    <a:pt x="547" y="119"/>
                    <a:pt x="361" y="262"/>
                    <a:pt x="158" y="390"/>
                  </a:cubicBezTo>
                  <a:cubicBezTo>
                    <a:pt x="208" y="608"/>
                    <a:pt x="169" y="846"/>
                    <a:pt x="1" y="1078"/>
                  </a:cubicBezTo>
                  <a:cubicBezTo>
                    <a:pt x="165" y="1011"/>
                    <a:pt x="308" y="925"/>
                    <a:pt x="411" y="768"/>
                  </a:cubicBezTo>
                  <a:cubicBezTo>
                    <a:pt x="511" y="608"/>
                    <a:pt x="615" y="450"/>
                    <a:pt x="718" y="290"/>
                  </a:cubicBezTo>
                  <a:cubicBezTo>
                    <a:pt x="779" y="193"/>
                    <a:pt x="736" y="83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0200" y="2854950"/>
              <a:ext cx="22025" cy="18725"/>
            </a:xfrm>
            <a:custGeom>
              <a:avLst/>
              <a:gdLst/>
              <a:ahLst/>
              <a:cxnLst/>
              <a:rect l="l" t="t" r="r" b="b"/>
              <a:pathLst>
                <a:path w="881" h="749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9" y="178"/>
                    <a:pt x="236" y="331"/>
                    <a:pt x="0" y="360"/>
                  </a:cubicBezTo>
                  <a:cubicBezTo>
                    <a:pt x="178" y="471"/>
                    <a:pt x="353" y="610"/>
                    <a:pt x="496" y="749"/>
                  </a:cubicBezTo>
                  <a:cubicBezTo>
                    <a:pt x="546" y="734"/>
                    <a:pt x="596" y="720"/>
                    <a:pt x="646" y="699"/>
                  </a:cubicBezTo>
                  <a:cubicBezTo>
                    <a:pt x="653" y="695"/>
                    <a:pt x="664" y="692"/>
                    <a:pt x="674" y="688"/>
                  </a:cubicBezTo>
                  <a:cubicBezTo>
                    <a:pt x="842" y="456"/>
                    <a:pt x="881" y="218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11475" y="2843525"/>
              <a:ext cx="22225" cy="17675"/>
            </a:xfrm>
            <a:custGeom>
              <a:avLst/>
              <a:gdLst/>
              <a:ahLst/>
              <a:cxnLst/>
              <a:rect l="l" t="t" r="r" b="b"/>
              <a:pathLst>
                <a:path w="889" h="707" extrusionOk="0">
                  <a:moveTo>
                    <a:pt x="453" y="0"/>
                  </a:moveTo>
                  <a:cubicBezTo>
                    <a:pt x="353" y="58"/>
                    <a:pt x="264" y="129"/>
                    <a:pt x="197" y="236"/>
                  </a:cubicBezTo>
                  <a:cubicBezTo>
                    <a:pt x="132" y="336"/>
                    <a:pt x="68" y="439"/>
                    <a:pt x="1" y="538"/>
                  </a:cubicBezTo>
                  <a:cubicBezTo>
                    <a:pt x="4" y="538"/>
                    <a:pt x="4" y="543"/>
                    <a:pt x="7" y="543"/>
                  </a:cubicBezTo>
                  <a:cubicBezTo>
                    <a:pt x="25" y="535"/>
                    <a:pt x="47" y="532"/>
                    <a:pt x="75" y="532"/>
                  </a:cubicBezTo>
                  <a:cubicBezTo>
                    <a:pt x="190" y="532"/>
                    <a:pt x="371" y="599"/>
                    <a:pt x="567" y="706"/>
                  </a:cubicBezTo>
                  <a:cubicBezTo>
                    <a:pt x="671" y="514"/>
                    <a:pt x="778" y="325"/>
                    <a:pt x="888" y="140"/>
                  </a:cubicBezTo>
                  <a:cubicBezTo>
                    <a:pt x="742" y="93"/>
                    <a:pt x="596" y="46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7325" y="2838700"/>
              <a:ext cx="26400" cy="16275"/>
            </a:xfrm>
            <a:custGeom>
              <a:avLst/>
              <a:gdLst/>
              <a:ahLst/>
              <a:cxnLst/>
              <a:rect l="l" t="t" r="r" b="b"/>
              <a:pathLst>
                <a:path w="1056" h="651" extrusionOk="0">
                  <a:moveTo>
                    <a:pt x="239" y="1"/>
                  </a:moveTo>
                  <a:cubicBezTo>
                    <a:pt x="161" y="1"/>
                    <a:pt x="79" y="4"/>
                    <a:pt x="0" y="12"/>
                  </a:cubicBezTo>
                  <a:cubicBezTo>
                    <a:pt x="268" y="132"/>
                    <a:pt x="482" y="372"/>
                    <a:pt x="546" y="650"/>
                  </a:cubicBezTo>
                  <a:cubicBezTo>
                    <a:pt x="749" y="522"/>
                    <a:pt x="935" y="379"/>
                    <a:pt x="1056" y="261"/>
                  </a:cubicBezTo>
                  <a:cubicBezTo>
                    <a:pt x="1034" y="229"/>
                    <a:pt x="1006" y="204"/>
                    <a:pt x="978" y="183"/>
                  </a:cubicBezTo>
                  <a:cubicBezTo>
                    <a:pt x="820" y="65"/>
                    <a:pt x="557" y="12"/>
                    <a:pt x="368" y="4"/>
                  </a:cubicBezTo>
                  <a:cubicBezTo>
                    <a:pt x="325" y="1"/>
                    <a:pt x="2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22800" y="2838975"/>
              <a:ext cx="28200" cy="24975"/>
            </a:xfrm>
            <a:custGeom>
              <a:avLst/>
              <a:gdLst/>
              <a:ahLst/>
              <a:cxnLst/>
              <a:rect l="l" t="t" r="r" b="b"/>
              <a:pathLst>
                <a:path w="1128" h="999" extrusionOk="0">
                  <a:moveTo>
                    <a:pt x="581" y="1"/>
                  </a:moveTo>
                  <a:cubicBezTo>
                    <a:pt x="443" y="14"/>
                    <a:pt x="307" y="44"/>
                    <a:pt x="182" y="93"/>
                  </a:cubicBezTo>
                  <a:cubicBezTo>
                    <a:pt x="118" y="121"/>
                    <a:pt x="58" y="147"/>
                    <a:pt x="0" y="182"/>
                  </a:cubicBezTo>
                  <a:cubicBezTo>
                    <a:pt x="143" y="228"/>
                    <a:pt x="289" y="275"/>
                    <a:pt x="435" y="322"/>
                  </a:cubicBezTo>
                  <a:cubicBezTo>
                    <a:pt x="325" y="507"/>
                    <a:pt x="218" y="696"/>
                    <a:pt x="114" y="888"/>
                  </a:cubicBezTo>
                  <a:cubicBezTo>
                    <a:pt x="175" y="921"/>
                    <a:pt x="236" y="956"/>
                    <a:pt x="296" y="999"/>
                  </a:cubicBezTo>
                  <a:cubicBezTo>
                    <a:pt x="532" y="970"/>
                    <a:pt x="845" y="817"/>
                    <a:pt x="1127" y="639"/>
                  </a:cubicBezTo>
                  <a:cubicBezTo>
                    <a:pt x="1063" y="361"/>
                    <a:pt x="849" y="12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-3775" y="2909925"/>
              <a:ext cx="7700" cy="9575"/>
            </a:xfrm>
            <a:custGeom>
              <a:avLst/>
              <a:gdLst/>
              <a:ahLst/>
              <a:cxnLst/>
              <a:rect l="l" t="t" r="r" b="b"/>
              <a:pathLst>
                <a:path w="308" h="383" extrusionOk="0">
                  <a:moveTo>
                    <a:pt x="308" y="1"/>
                  </a:moveTo>
                  <a:cubicBezTo>
                    <a:pt x="208" y="76"/>
                    <a:pt x="104" y="150"/>
                    <a:pt x="0" y="222"/>
                  </a:cubicBezTo>
                  <a:cubicBezTo>
                    <a:pt x="58" y="279"/>
                    <a:pt x="115" y="333"/>
                    <a:pt x="179" y="382"/>
                  </a:cubicBezTo>
                  <a:cubicBezTo>
                    <a:pt x="218" y="254"/>
                    <a:pt x="265" y="129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-6975" y="2857175"/>
              <a:ext cx="26125" cy="58325"/>
            </a:xfrm>
            <a:custGeom>
              <a:avLst/>
              <a:gdLst/>
              <a:ahLst/>
              <a:cxnLst/>
              <a:rect l="l" t="t" r="r" b="b"/>
              <a:pathLst>
                <a:path w="1045" h="2333" extrusionOk="0">
                  <a:moveTo>
                    <a:pt x="735" y="0"/>
                  </a:moveTo>
                  <a:cubicBezTo>
                    <a:pt x="714" y="10"/>
                    <a:pt x="699" y="25"/>
                    <a:pt x="692" y="43"/>
                  </a:cubicBezTo>
                  <a:cubicBezTo>
                    <a:pt x="671" y="82"/>
                    <a:pt x="653" y="121"/>
                    <a:pt x="632" y="160"/>
                  </a:cubicBezTo>
                  <a:cubicBezTo>
                    <a:pt x="667" y="107"/>
                    <a:pt x="703" y="53"/>
                    <a:pt x="735" y="0"/>
                  </a:cubicBezTo>
                  <a:close/>
                  <a:moveTo>
                    <a:pt x="607" y="214"/>
                  </a:moveTo>
                  <a:lnTo>
                    <a:pt x="607" y="214"/>
                  </a:lnTo>
                  <a:cubicBezTo>
                    <a:pt x="442" y="545"/>
                    <a:pt x="278" y="877"/>
                    <a:pt x="118" y="1209"/>
                  </a:cubicBezTo>
                  <a:cubicBezTo>
                    <a:pt x="289" y="1476"/>
                    <a:pt x="286" y="1865"/>
                    <a:pt x="0" y="2189"/>
                  </a:cubicBezTo>
                  <a:cubicBezTo>
                    <a:pt x="39" y="2235"/>
                    <a:pt x="82" y="2286"/>
                    <a:pt x="128" y="2332"/>
                  </a:cubicBezTo>
                  <a:cubicBezTo>
                    <a:pt x="232" y="2260"/>
                    <a:pt x="336" y="2186"/>
                    <a:pt x="436" y="2111"/>
                  </a:cubicBezTo>
                  <a:cubicBezTo>
                    <a:pt x="614" y="1618"/>
                    <a:pt x="816" y="1138"/>
                    <a:pt x="1045" y="663"/>
                  </a:cubicBezTo>
                  <a:cubicBezTo>
                    <a:pt x="938" y="634"/>
                    <a:pt x="834" y="592"/>
                    <a:pt x="757" y="532"/>
                  </a:cubicBezTo>
                  <a:cubicBezTo>
                    <a:pt x="667" y="467"/>
                    <a:pt x="571" y="335"/>
                    <a:pt x="607" y="21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700" y="2875350"/>
              <a:ext cx="50825" cy="57350"/>
            </a:xfrm>
            <a:custGeom>
              <a:avLst/>
              <a:gdLst/>
              <a:ahLst/>
              <a:cxnLst/>
              <a:rect l="l" t="t" r="r" b="b"/>
              <a:pathLst>
                <a:path w="2033" h="2294" extrusionOk="0">
                  <a:moveTo>
                    <a:pt x="1744" y="1"/>
                  </a:moveTo>
                  <a:cubicBezTo>
                    <a:pt x="1737" y="7"/>
                    <a:pt x="1729" y="14"/>
                    <a:pt x="1726" y="19"/>
                  </a:cubicBezTo>
                  <a:cubicBezTo>
                    <a:pt x="1227" y="511"/>
                    <a:pt x="692" y="967"/>
                    <a:pt x="129" y="1384"/>
                  </a:cubicBezTo>
                  <a:cubicBezTo>
                    <a:pt x="86" y="1512"/>
                    <a:pt x="39" y="1637"/>
                    <a:pt x="0" y="1765"/>
                  </a:cubicBezTo>
                  <a:cubicBezTo>
                    <a:pt x="343" y="2054"/>
                    <a:pt x="788" y="2293"/>
                    <a:pt x="1006" y="2293"/>
                  </a:cubicBezTo>
                  <a:cubicBezTo>
                    <a:pt x="1066" y="2293"/>
                    <a:pt x="1109" y="2275"/>
                    <a:pt x="1126" y="2236"/>
                  </a:cubicBezTo>
                  <a:cubicBezTo>
                    <a:pt x="1405" y="1673"/>
                    <a:pt x="1683" y="1110"/>
                    <a:pt x="1961" y="546"/>
                  </a:cubicBezTo>
                  <a:cubicBezTo>
                    <a:pt x="2033" y="404"/>
                    <a:pt x="1926" y="200"/>
                    <a:pt x="174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900" y="2873650"/>
              <a:ext cx="40400" cy="36300"/>
            </a:xfrm>
            <a:custGeom>
              <a:avLst/>
              <a:gdLst/>
              <a:ahLst/>
              <a:cxnLst/>
              <a:rect l="l" t="t" r="r" b="b"/>
              <a:pathLst>
                <a:path w="1616" h="1452" extrusionOk="0">
                  <a:moveTo>
                    <a:pt x="1548" y="1"/>
                  </a:moveTo>
                  <a:cubicBezTo>
                    <a:pt x="1391" y="44"/>
                    <a:pt x="1224" y="57"/>
                    <a:pt x="1059" y="57"/>
                  </a:cubicBezTo>
                  <a:cubicBezTo>
                    <a:pt x="1016" y="57"/>
                    <a:pt x="974" y="57"/>
                    <a:pt x="931" y="54"/>
                  </a:cubicBezTo>
                  <a:cubicBezTo>
                    <a:pt x="835" y="51"/>
                    <a:pt x="720" y="36"/>
                    <a:pt x="610" y="4"/>
                  </a:cubicBezTo>
                  <a:cubicBezTo>
                    <a:pt x="381" y="479"/>
                    <a:pt x="179" y="959"/>
                    <a:pt x="1" y="1452"/>
                  </a:cubicBezTo>
                  <a:cubicBezTo>
                    <a:pt x="564" y="1035"/>
                    <a:pt x="1099" y="579"/>
                    <a:pt x="1598" y="87"/>
                  </a:cubicBezTo>
                  <a:cubicBezTo>
                    <a:pt x="1601" y="82"/>
                    <a:pt x="1609" y="75"/>
                    <a:pt x="1616" y="69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-12050" y="2887375"/>
              <a:ext cx="12325" cy="24550"/>
            </a:xfrm>
            <a:custGeom>
              <a:avLst/>
              <a:gdLst/>
              <a:ahLst/>
              <a:cxnLst/>
              <a:rect l="l" t="t" r="r" b="b"/>
              <a:pathLst>
                <a:path w="493" h="982" extrusionOk="0">
                  <a:moveTo>
                    <a:pt x="321" y="1"/>
                  </a:moveTo>
                  <a:lnTo>
                    <a:pt x="321" y="1"/>
                  </a:lnTo>
                  <a:cubicBezTo>
                    <a:pt x="236" y="175"/>
                    <a:pt x="147" y="351"/>
                    <a:pt x="61" y="525"/>
                  </a:cubicBezTo>
                  <a:cubicBezTo>
                    <a:pt x="0" y="646"/>
                    <a:pt x="68" y="810"/>
                    <a:pt x="203" y="981"/>
                  </a:cubicBezTo>
                  <a:cubicBezTo>
                    <a:pt x="489" y="657"/>
                    <a:pt x="492" y="268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7275" y="2857075"/>
              <a:ext cx="17325" cy="16700"/>
            </a:xfrm>
            <a:custGeom>
              <a:avLst/>
              <a:gdLst/>
              <a:ahLst/>
              <a:cxnLst/>
              <a:rect l="l" t="t" r="r" b="b"/>
              <a:pathLst>
                <a:path w="693" h="668" extrusionOk="0">
                  <a:moveTo>
                    <a:pt x="175" y="1"/>
                  </a:moveTo>
                  <a:cubicBezTo>
                    <a:pt x="172" y="1"/>
                    <a:pt x="169" y="4"/>
                    <a:pt x="165" y="4"/>
                  </a:cubicBezTo>
                  <a:cubicBezTo>
                    <a:pt x="133" y="57"/>
                    <a:pt x="97" y="111"/>
                    <a:pt x="62" y="164"/>
                  </a:cubicBezTo>
                  <a:cubicBezTo>
                    <a:pt x="54" y="182"/>
                    <a:pt x="44" y="200"/>
                    <a:pt x="37" y="218"/>
                  </a:cubicBezTo>
                  <a:cubicBezTo>
                    <a:pt x="1" y="339"/>
                    <a:pt x="97" y="471"/>
                    <a:pt x="187" y="536"/>
                  </a:cubicBezTo>
                  <a:cubicBezTo>
                    <a:pt x="264" y="596"/>
                    <a:pt x="368" y="638"/>
                    <a:pt x="475" y="667"/>
                  </a:cubicBezTo>
                  <a:cubicBezTo>
                    <a:pt x="546" y="525"/>
                    <a:pt x="618" y="386"/>
                    <a:pt x="692" y="243"/>
                  </a:cubicBezTo>
                  <a:cubicBezTo>
                    <a:pt x="518" y="164"/>
                    <a:pt x="347" y="82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9125" y="2863125"/>
              <a:ext cx="23475" cy="11975"/>
            </a:xfrm>
            <a:custGeom>
              <a:avLst/>
              <a:gdLst/>
              <a:ahLst/>
              <a:cxnLst/>
              <a:rect l="l" t="t" r="r" b="b"/>
              <a:pathLst>
                <a:path w="939" h="479" extrusionOk="0">
                  <a:moveTo>
                    <a:pt x="218" y="1"/>
                  </a:moveTo>
                  <a:cubicBezTo>
                    <a:pt x="144" y="144"/>
                    <a:pt x="72" y="283"/>
                    <a:pt x="1" y="425"/>
                  </a:cubicBezTo>
                  <a:cubicBezTo>
                    <a:pt x="111" y="457"/>
                    <a:pt x="226" y="472"/>
                    <a:pt x="322" y="475"/>
                  </a:cubicBezTo>
                  <a:cubicBezTo>
                    <a:pt x="365" y="478"/>
                    <a:pt x="407" y="478"/>
                    <a:pt x="450" y="478"/>
                  </a:cubicBezTo>
                  <a:cubicBezTo>
                    <a:pt x="615" y="478"/>
                    <a:pt x="782" y="465"/>
                    <a:pt x="939" y="422"/>
                  </a:cubicBezTo>
                  <a:cubicBezTo>
                    <a:pt x="796" y="283"/>
                    <a:pt x="621" y="144"/>
                    <a:pt x="443" y="33"/>
                  </a:cubicBezTo>
                  <a:cubicBezTo>
                    <a:pt x="422" y="33"/>
                    <a:pt x="397" y="37"/>
                    <a:pt x="376" y="37"/>
                  </a:cubicBezTo>
                  <a:cubicBezTo>
                    <a:pt x="322" y="37"/>
                    <a:pt x="276" y="26"/>
                    <a:pt x="236" y="8"/>
                  </a:cubicBezTo>
                  <a:cubicBezTo>
                    <a:pt x="229" y="4"/>
                    <a:pt x="226" y="4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1650" y="2856800"/>
              <a:ext cx="14025" cy="6350"/>
            </a:xfrm>
            <a:custGeom>
              <a:avLst/>
              <a:gdLst/>
              <a:ahLst/>
              <a:cxnLst/>
              <a:rect l="l" t="t" r="r" b="b"/>
              <a:pathLst>
                <a:path w="561" h="254" extrusionOk="0">
                  <a:moveTo>
                    <a:pt x="68" y="1"/>
                  </a:moveTo>
                  <a:cubicBezTo>
                    <a:pt x="40" y="1"/>
                    <a:pt x="18" y="4"/>
                    <a:pt x="0" y="12"/>
                  </a:cubicBezTo>
                  <a:cubicBezTo>
                    <a:pt x="172" y="93"/>
                    <a:pt x="343" y="175"/>
                    <a:pt x="517" y="254"/>
                  </a:cubicBezTo>
                  <a:cubicBezTo>
                    <a:pt x="532" y="229"/>
                    <a:pt x="546" y="200"/>
                    <a:pt x="560" y="175"/>
                  </a:cubicBezTo>
                  <a:cubicBezTo>
                    <a:pt x="364" y="68"/>
                    <a:pt x="1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24575" y="2861175"/>
              <a:ext cx="5650" cy="2875"/>
            </a:xfrm>
            <a:custGeom>
              <a:avLst/>
              <a:gdLst/>
              <a:ahLst/>
              <a:cxnLst/>
              <a:rect l="l" t="t" r="r" b="b"/>
              <a:pathLst>
                <a:path w="226" h="115" extrusionOk="0">
                  <a:moveTo>
                    <a:pt x="43" y="0"/>
                  </a:moveTo>
                  <a:cubicBezTo>
                    <a:pt x="29" y="25"/>
                    <a:pt x="15" y="54"/>
                    <a:pt x="0" y="79"/>
                  </a:cubicBezTo>
                  <a:cubicBezTo>
                    <a:pt x="8" y="82"/>
                    <a:pt x="11" y="82"/>
                    <a:pt x="18" y="86"/>
                  </a:cubicBezTo>
                  <a:cubicBezTo>
                    <a:pt x="58" y="104"/>
                    <a:pt x="104" y="115"/>
                    <a:pt x="158" y="115"/>
                  </a:cubicBezTo>
                  <a:cubicBezTo>
                    <a:pt x="179" y="115"/>
                    <a:pt x="204" y="111"/>
                    <a:pt x="225" y="111"/>
                  </a:cubicBezTo>
                  <a:cubicBezTo>
                    <a:pt x="165" y="68"/>
                    <a:pt x="104" y="33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D5F7"/>
                </a:solidFill>
              </a:endParaRPr>
            </a:p>
          </p:txBody>
        </p:sp>
      </p:grpSp>
      <p:sp>
        <p:nvSpPr>
          <p:cNvPr id="98" name="Google Shape;850;p31">
            <a:extLst>
              <a:ext uri="{FF2B5EF4-FFF2-40B4-BE49-F238E27FC236}">
                <a16:creationId xmlns:a16="http://schemas.microsoft.com/office/drawing/2014/main" id="{EE3C2E00-03D2-48EE-8C9F-EA689C6F4119}"/>
              </a:ext>
            </a:extLst>
          </p:cNvPr>
          <p:cNvSpPr txBox="1">
            <a:spLocks/>
          </p:cNvSpPr>
          <p:nvPr/>
        </p:nvSpPr>
        <p:spPr>
          <a:xfrm>
            <a:off x="608486" y="2668116"/>
            <a:ext cx="1214123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Students are in class at 7:30</a:t>
            </a:r>
          </a:p>
        </p:txBody>
      </p:sp>
      <p:sp>
        <p:nvSpPr>
          <p:cNvPr id="99" name="Google Shape;850;p31">
            <a:extLst>
              <a:ext uri="{FF2B5EF4-FFF2-40B4-BE49-F238E27FC236}">
                <a16:creationId xmlns:a16="http://schemas.microsoft.com/office/drawing/2014/main" id="{1DE45C8E-D497-465B-AD2F-0F683F55F16E}"/>
              </a:ext>
            </a:extLst>
          </p:cNvPr>
          <p:cNvSpPr txBox="1">
            <a:spLocks/>
          </p:cNvSpPr>
          <p:nvPr/>
        </p:nvSpPr>
        <p:spPr>
          <a:xfrm>
            <a:off x="579698" y="3996523"/>
            <a:ext cx="1495346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Students are released at 12:50</a:t>
            </a:r>
          </a:p>
        </p:txBody>
      </p:sp>
      <p:sp>
        <p:nvSpPr>
          <p:cNvPr id="100" name="Google Shape;850;p31">
            <a:extLst>
              <a:ext uri="{FF2B5EF4-FFF2-40B4-BE49-F238E27FC236}">
                <a16:creationId xmlns:a16="http://schemas.microsoft.com/office/drawing/2014/main" id="{3E3A35F3-30F6-4AE7-8DB3-075437D11188}"/>
              </a:ext>
            </a:extLst>
          </p:cNvPr>
          <p:cNvSpPr txBox="1">
            <a:spLocks/>
          </p:cNvSpPr>
          <p:nvPr/>
        </p:nvSpPr>
        <p:spPr>
          <a:xfrm>
            <a:off x="474098" y="3272308"/>
            <a:ext cx="1739174" cy="6318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Lunch timing changes but is within the same period.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9801E-203D-4098-90B3-A8A99E361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9756" y="1115010"/>
            <a:ext cx="6447829" cy="37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5800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1783</Words>
  <Application>Microsoft Office PowerPoint</Application>
  <PresentationFormat>On-screen Show (16:9)</PresentationFormat>
  <Paragraphs>220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Amasis MT Pro Light</vt:lpstr>
      <vt:lpstr>Modern Love</vt:lpstr>
      <vt:lpstr>Itim</vt:lpstr>
      <vt:lpstr>Calibri</vt:lpstr>
      <vt:lpstr>ADLaM Display</vt:lpstr>
      <vt:lpstr>Muli</vt:lpstr>
      <vt:lpstr>Jumble</vt:lpstr>
      <vt:lpstr>roboto</vt:lpstr>
      <vt:lpstr>Abadi</vt:lpstr>
      <vt:lpstr>terminal</vt:lpstr>
      <vt:lpstr>Impact</vt:lpstr>
      <vt:lpstr>helvetica</vt:lpstr>
      <vt:lpstr>Arial</vt:lpstr>
      <vt:lpstr>Aptos Display</vt:lpstr>
      <vt:lpstr>Impact</vt:lpstr>
      <vt:lpstr>Abadi Extra Light</vt:lpstr>
      <vt:lpstr>Arial</vt:lpstr>
      <vt:lpstr>Juice ITC</vt:lpstr>
      <vt:lpstr>roboto</vt:lpstr>
      <vt:lpstr>Arial Black</vt:lpstr>
      <vt:lpstr>tahoma</vt:lpstr>
      <vt:lpstr>Online Notebook by Slidesgo</vt:lpstr>
      <vt:lpstr>Gamble Rogers Middle School</vt:lpstr>
      <vt:lpstr>Principal: Brian Wilson</vt:lpstr>
      <vt:lpstr>More Introductions</vt:lpstr>
      <vt:lpstr>Within this Presentation</vt:lpstr>
      <vt:lpstr>—Click Here to view  GRMS Teachers</vt:lpstr>
      <vt:lpstr>GRMS Communication</vt:lpstr>
      <vt:lpstr>Start time!</vt:lpstr>
      <vt:lpstr>… Normal Schedule! (except Wednesday)</vt:lpstr>
      <vt:lpstr>… Wednesday Early Release Schedule</vt:lpstr>
      <vt:lpstr>How can we assist you?</vt:lpstr>
      <vt:lpstr>Student Essentials</vt:lpstr>
      <vt:lpstr>♦ 24-25 GRMS School Supply List ♦ 2024-2025 Elective Supply List</vt:lpstr>
      <vt:lpstr>PBiS Stingray Fever </vt:lpstr>
      <vt:lpstr>PowerPoint Presentation</vt:lpstr>
      <vt:lpstr>Clubs and Sports </vt:lpstr>
      <vt:lpstr>PowerPoint Presentation</vt:lpstr>
      <vt:lpstr>PLC  Professional  Learning Community</vt:lpstr>
      <vt:lpstr>Advancement Via Individual Determination</vt:lpstr>
      <vt:lpstr>WEB Leaders </vt:lpstr>
      <vt:lpstr>Interested in Volunteering with us?</vt:lpstr>
      <vt:lpstr>PTO</vt:lpstr>
      <vt:lpstr>PowerPoint Presentation</vt:lpstr>
      <vt:lpstr>It’s a great day to be a stingray!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Gamble Rogers Middle School</dc:title>
  <dc:creator>Renee Downey</dc:creator>
  <cp:lastModifiedBy>Randi Willis</cp:lastModifiedBy>
  <cp:revision>3</cp:revision>
  <cp:lastPrinted>2022-08-07T12:55:59Z</cp:lastPrinted>
  <dcterms:modified xsi:type="dcterms:W3CDTF">2024-09-04T15:57:47Z</dcterms:modified>
</cp:coreProperties>
</file>